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75" r:id="rId2"/>
    <p:sldMasterId id="2147483648" r:id="rId3"/>
  </p:sldMasterIdLst>
  <p:sldIdLst>
    <p:sldId id="256" r:id="rId4"/>
    <p:sldId id="257" r:id="rId5"/>
    <p:sldId id="270" r:id="rId6"/>
    <p:sldId id="271" r:id="rId7"/>
    <p:sldId id="269" r:id="rId8"/>
    <p:sldId id="296" r:id="rId9"/>
    <p:sldId id="267" r:id="rId10"/>
    <p:sldId id="297" r:id="rId11"/>
    <p:sldId id="298" r:id="rId12"/>
    <p:sldId id="272" r:id="rId13"/>
    <p:sldId id="258" r:id="rId14"/>
    <p:sldId id="259" r:id="rId15"/>
    <p:sldId id="261" r:id="rId16"/>
    <p:sldId id="262" r:id="rId17"/>
    <p:sldId id="264" r:id="rId18"/>
    <p:sldId id="265" r:id="rId19"/>
    <p:sldId id="274" r:id="rId20"/>
    <p:sldId id="273" r:id="rId21"/>
    <p:sldId id="291" r:id="rId22"/>
    <p:sldId id="292" r:id="rId23"/>
    <p:sldId id="293" r:id="rId24"/>
    <p:sldId id="294" r:id="rId25"/>
    <p:sldId id="295" r:id="rId26"/>
    <p:sldId id="26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D0AC9-9DD4-4F00-9D4E-09F59325BA03}" v="30" dt="2021-11-04T18:18:34.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C12D0AC9-9DD4-4F00-9D4E-09F59325BA03}"/>
    <pc:docChg chg="undo custSel addSld delSld modSld sldOrd">
      <pc:chgData name="Pascalle Cup" userId="abbe84a0-611b-406e-b251-e8b4b71c069a" providerId="ADAL" clId="{C12D0AC9-9DD4-4F00-9D4E-09F59325BA03}" dt="2021-11-04T18:18:34.471" v="1161" actId="20577"/>
      <pc:docMkLst>
        <pc:docMk/>
      </pc:docMkLst>
      <pc:sldChg chg="addSp modSp mod">
        <pc:chgData name="Pascalle Cup" userId="abbe84a0-611b-406e-b251-e8b4b71c069a" providerId="ADAL" clId="{C12D0AC9-9DD4-4F00-9D4E-09F59325BA03}" dt="2021-11-04T17:50:01.608" v="188" actId="6549"/>
        <pc:sldMkLst>
          <pc:docMk/>
          <pc:sldMk cId="3113000813" sldId="257"/>
        </pc:sldMkLst>
        <pc:spChg chg="mod">
          <ac:chgData name="Pascalle Cup" userId="abbe84a0-611b-406e-b251-e8b4b71c069a" providerId="ADAL" clId="{C12D0AC9-9DD4-4F00-9D4E-09F59325BA03}" dt="2021-11-04T17:50:01.608" v="188" actId="6549"/>
          <ac:spMkLst>
            <pc:docMk/>
            <pc:sldMk cId="3113000813" sldId="257"/>
            <ac:spMk id="13" creationId="{BC3B0B6C-7490-49B6-9060-444D61A2630D}"/>
          </ac:spMkLst>
        </pc:spChg>
        <pc:spChg chg="add mod">
          <ac:chgData name="Pascalle Cup" userId="abbe84a0-611b-406e-b251-e8b4b71c069a" providerId="ADAL" clId="{C12D0AC9-9DD4-4F00-9D4E-09F59325BA03}" dt="2021-11-04T17:49:56.685" v="187" actId="14100"/>
          <ac:spMkLst>
            <pc:docMk/>
            <pc:sldMk cId="3113000813" sldId="257"/>
            <ac:spMk id="14" creationId="{21023DF3-432F-4C06-A14E-9C49373F1A9C}"/>
          </ac:spMkLst>
        </pc:spChg>
      </pc:sldChg>
      <pc:sldChg chg="del">
        <pc:chgData name="Pascalle Cup" userId="abbe84a0-611b-406e-b251-e8b4b71c069a" providerId="ADAL" clId="{C12D0AC9-9DD4-4F00-9D4E-09F59325BA03}" dt="2021-11-04T18:17:15.158" v="1148" actId="47"/>
        <pc:sldMkLst>
          <pc:docMk/>
          <pc:sldMk cId="3730979161" sldId="260"/>
        </pc:sldMkLst>
      </pc:sldChg>
      <pc:sldChg chg="del">
        <pc:chgData name="Pascalle Cup" userId="abbe84a0-611b-406e-b251-e8b4b71c069a" providerId="ADAL" clId="{C12D0AC9-9DD4-4F00-9D4E-09F59325BA03}" dt="2021-11-04T18:17:33.783" v="1149" actId="47"/>
        <pc:sldMkLst>
          <pc:docMk/>
          <pc:sldMk cId="2930752194" sldId="266"/>
        </pc:sldMkLst>
      </pc:sldChg>
      <pc:sldChg chg="ord">
        <pc:chgData name="Pascalle Cup" userId="abbe84a0-611b-406e-b251-e8b4b71c069a" providerId="ADAL" clId="{C12D0AC9-9DD4-4F00-9D4E-09F59325BA03}" dt="2021-11-04T18:18:05.114" v="1153"/>
        <pc:sldMkLst>
          <pc:docMk/>
          <pc:sldMk cId="4280460838" sldId="267"/>
        </pc:sldMkLst>
      </pc:sldChg>
      <pc:sldChg chg="modSp">
        <pc:chgData name="Pascalle Cup" userId="abbe84a0-611b-406e-b251-e8b4b71c069a" providerId="ADAL" clId="{C12D0AC9-9DD4-4F00-9D4E-09F59325BA03}" dt="2021-11-04T18:18:34.471" v="1161" actId="20577"/>
        <pc:sldMkLst>
          <pc:docMk/>
          <pc:sldMk cId="2406545492" sldId="268"/>
        </pc:sldMkLst>
        <pc:spChg chg="mod">
          <ac:chgData name="Pascalle Cup" userId="abbe84a0-611b-406e-b251-e8b4b71c069a" providerId="ADAL" clId="{C12D0AC9-9DD4-4F00-9D4E-09F59325BA03}" dt="2021-11-04T18:18:34.471" v="1161" actId="20577"/>
          <ac:spMkLst>
            <pc:docMk/>
            <pc:sldMk cId="2406545492" sldId="268"/>
            <ac:spMk id="2" creationId="{672147EA-0DF0-4DF7-BA03-7F6CDF3D8651}"/>
          </ac:spMkLst>
        </pc:spChg>
      </pc:sldChg>
      <pc:sldChg chg="addSp modSp new mod">
        <pc:chgData name="Pascalle Cup" userId="abbe84a0-611b-406e-b251-e8b4b71c069a" providerId="ADAL" clId="{C12D0AC9-9DD4-4F00-9D4E-09F59325BA03}" dt="2021-11-04T18:02:03.688" v="531" actId="403"/>
        <pc:sldMkLst>
          <pc:docMk/>
          <pc:sldMk cId="2932270119" sldId="269"/>
        </pc:sldMkLst>
        <pc:spChg chg="add mod">
          <ac:chgData name="Pascalle Cup" userId="abbe84a0-611b-406e-b251-e8b4b71c069a" providerId="ADAL" clId="{C12D0AC9-9DD4-4F00-9D4E-09F59325BA03}" dt="2021-11-04T18:02:03.688" v="531" actId="403"/>
          <ac:spMkLst>
            <pc:docMk/>
            <pc:sldMk cId="2932270119" sldId="269"/>
            <ac:spMk id="2" creationId="{37E77645-958F-4127-8E73-1AECF27E8F3E}"/>
          </ac:spMkLst>
        </pc:spChg>
        <pc:spChg chg="add mod">
          <ac:chgData name="Pascalle Cup" userId="abbe84a0-611b-406e-b251-e8b4b71c069a" providerId="ADAL" clId="{C12D0AC9-9DD4-4F00-9D4E-09F59325BA03}" dt="2021-11-04T18:01:56.965" v="525" actId="1076"/>
          <ac:spMkLst>
            <pc:docMk/>
            <pc:sldMk cId="2932270119" sldId="269"/>
            <ac:spMk id="3" creationId="{F18FED8D-712B-4CCF-83A9-3E90FDCF054C}"/>
          </ac:spMkLst>
        </pc:spChg>
      </pc:sldChg>
      <pc:sldChg chg="modSp add mod ord">
        <pc:chgData name="Pascalle Cup" userId="abbe84a0-611b-406e-b251-e8b4b71c069a" providerId="ADAL" clId="{C12D0AC9-9DD4-4F00-9D4E-09F59325BA03}" dt="2021-11-04T18:02:57.696" v="533"/>
        <pc:sldMkLst>
          <pc:docMk/>
          <pc:sldMk cId="2442052014" sldId="270"/>
        </pc:sldMkLst>
        <pc:graphicFrameChg chg="mod modGraphic">
          <ac:chgData name="Pascalle Cup" userId="abbe84a0-611b-406e-b251-e8b4b71c069a" providerId="ADAL" clId="{C12D0AC9-9DD4-4F00-9D4E-09F59325BA03}" dt="2021-11-04T17:47:56.750" v="17" actId="403"/>
          <ac:graphicFrameMkLst>
            <pc:docMk/>
            <pc:sldMk cId="2442052014" sldId="270"/>
            <ac:graphicFrameMk id="2" creationId="{DC521DC3-CCE8-47B0-AC46-DD2ABFF84967}"/>
          </ac:graphicFrameMkLst>
        </pc:graphicFrameChg>
      </pc:sldChg>
      <pc:sldChg chg="addSp modSp new mod">
        <pc:chgData name="Pascalle Cup" userId="abbe84a0-611b-406e-b251-e8b4b71c069a" providerId="ADAL" clId="{C12D0AC9-9DD4-4F00-9D4E-09F59325BA03}" dt="2021-11-04T18:00:23.673" v="305" actId="6549"/>
        <pc:sldMkLst>
          <pc:docMk/>
          <pc:sldMk cId="2131273927" sldId="271"/>
        </pc:sldMkLst>
        <pc:spChg chg="mod">
          <ac:chgData name="Pascalle Cup" userId="abbe84a0-611b-406e-b251-e8b4b71c069a" providerId="ADAL" clId="{C12D0AC9-9DD4-4F00-9D4E-09F59325BA03}" dt="2021-11-04T17:48:17.621" v="39" actId="20577"/>
          <ac:spMkLst>
            <pc:docMk/>
            <pc:sldMk cId="2131273927" sldId="271"/>
            <ac:spMk id="2" creationId="{79D0CF4C-2C46-4F9A-9871-7769A592606B}"/>
          </ac:spMkLst>
        </pc:spChg>
        <pc:spChg chg="add mod">
          <ac:chgData name="Pascalle Cup" userId="abbe84a0-611b-406e-b251-e8b4b71c069a" providerId="ADAL" clId="{C12D0AC9-9DD4-4F00-9D4E-09F59325BA03}" dt="2021-11-04T18:00:23.673" v="305" actId="6549"/>
          <ac:spMkLst>
            <pc:docMk/>
            <pc:sldMk cId="2131273927" sldId="271"/>
            <ac:spMk id="3" creationId="{34FDE50B-20C1-47BC-B8AD-74D1C2CFFDE3}"/>
          </ac:spMkLst>
        </pc:spChg>
      </pc:sldChg>
      <pc:sldChg chg="addSp modSp new mod">
        <pc:chgData name="Pascalle Cup" userId="abbe84a0-611b-406e-b251-e8b4b71c069a" providerId="ADAL" clId="{C12D0AC9-9DD4-4F00-9D4E-09F59325BA03}" dt="2021-11-04T18:17:06.884" v="1147" actId="1076"/>
        <pc:sldMkLst>
          <pc:docMk/>
          <pc:sldMk cId="3761267302" sldId="272"/>
        </pc:sldMkLst>
        <pc:spChg chg="mod">
          <ac:chgData name="Pascalle Cup" userId="abbe84a0-611b-406e-b251-e8b4b71c069a" providerId="ADAL" clId="{C12D0AC9-9DD4-4F00-9D4E-09F59325BA03}" dt="2021-11-04T17:50:43.123" v="216" actId="20577"/>
          <ac:spMkLst>
            <pc:docMk/>
            <pc:sldMk cId="3761267302" sldId="272"/>
            <ac:spMk id="2" creationId="{A4BC9FA9-03A6-4EE2-8D4E-E11CADDCD382}"/>
          </ac:spMkLst>
        </pc:spChg>
        <pc:graphicFrameChg chg="add mod">
          <ac:chgData name="Pascalle Cup" userId="abbe84a0-611b-406e-b251-e8b4b71c069a" providerId="ADAL" clId="{C12D0AC9-9DD4-4F00-9D4E-09F59325BA03}" dt="2021-11-04T18:17:06.884" v="1147" actId="1076"/>
          <ac:graphicFrameMkLst>
            <pc:docMk/>
            <pc:sldMk cId="3761267302" sldId="272"/>
            <ac:graphicFrameMk id="3" creationId="{0F843580-4B99-4839-9708-4FB8BBC0F6D5}"/>
          </ac:graphicFrameMkLst>
        </pc:graphicFrameChg>
      </pc:sldChg>
      <pc:sldChg chg="modSp new mod">
        <pc:chgData name="Pascalle Cup" userId="abbe84a0-611b-406e-b251-e8b4b71c069a" providerId="ADAL" clId="{C12D0AC9-9DD4-4F00-9D4E-09F59325BA03}" dt="2021-11-04T17:51:28.862" v="228" actId="20577"/>
        <pc:sldMkLst>
          <pc:docMk/>
          <pc:sldMk cId="1665728101" sldId="274"/>
        </pc:sldMkLst>
        <pc:spChg chg="mod">
          <ac:chgData name="Pascalle Cup" userId="abbe84a0-611b-406e-b251-e8b4b71c069a" providerId="ADAL" clId="{C12D0AC9-9DD4-4F00-9D4E-09F59325BA03}" dt="2021-11-04T17:51:28.862" v="228" actId="20577"/>
          <ac:spMkLst>
            <pc:docMk/>
            <pc:sldMk cId="1665728101" sldId="274"/>
            <ac:spMk id="2" creationId="{017EB722-3F31-4813-BDD1-AB7910084874}"/>
          </ac:spMkLst>
        </pc:spChg>
      </pc:sldChg>
      <pc:sldChg chg="modSp mod">
        <pc:chgData name="Pascalle Cup" userId="abbe84a0-611b-406e-b251-e8b4b71c069a" providerId="ADAL" clId="{C12D0AC9-9DD4-4F00-9D4E-09F59325BA03}" dt="2021-11-04T17:53:19.323" v="266" actId="20577"/>
        <pc:sldMkLst>
          <pc:docMk/>
          <pc:sldMk cId="2683365014" sldId="292"/>
        </pc:sldMkLst>
        <pc:spChg chg="mod">
          <ac:chgData name="Pascalle Cup" userId="abbe84a0-611b-406e-b251-e8b4b71c069a" providerId="ADAL" clId="{C12D0AC9-9DD4-4F00-9D4E-09F59325BA03}" dt="2021-11-04T17:53:19.323" v="266" actId="20577"/>
          <ac:spMkLst>
            <pc:docMk/>
            <pc:sldMk cId="2683365014" sldId="292"/>
            <ac:spMk id="13" creationId="{BC3B0B6C-7490-49B6-9060-444D61A2630D}"/>
          </ac:spMkLst>
        </pc:spChg>
      </pc:sldChg>
      <pc:sldChg chg="modSp mod">
        <pc:chgData name="Pascalle Cup" userId="abbe84a0-611b-406e-b251-e8b4b71c069a" providerId="ADAL" clId="{C12D0AC9-9DD4-4F00-9D4E-09F59325BA03}" dt="2021-11-04T17:57:58.782" v="291" actId="20577"/>
        <pc:sldMkLst>
          <pc:docMk/>
          <pc:sldMk cId="2714238825" sldId="293"/>
        </pc:sldMkLst>
        <pc:spChg chg="mod">
          <ac:chgData name="Pascalle Cup" userId="abbe84a0-611b-406e-b251-e8b4b71c069a" providerId="ADAL" clId="{C12D0AC9-9DD4-4F00-9D4E-09F59325BA03}" dt="2021-11-04T17:57:58.782" v="291" actId="20577"/>
          <ac:spMkLst>
            <pc:docMk/>
            <pc:sldMk cId="2714238825" sldId="293"/>
            <ac:spMk id="6" creationId="{81B96BA2-902A-4078-8942-E8A2417A9A29}"/>
          </ac:spMkLst>
        </pc:spChg>
      </pc:sldChg>
      <pc:sldChg chg="modSp mod">
        <pc:chgData name="Pascalle Cup" userId="abbe84a0-611b-406e-b251-e8b4b71c069a" providerId="ADAL" clId="{C12D0AC9-9DD4-4F00-9D4E-09F59325BA03}" dt="2021-11-04T17:56:26.876" v="287" actId="207"/>
        <pc:sldMkLst>
          <pc:docMk/>
          <pc:sldMk cId="2494499876" sldId="294"/>
        </pc:sldMkLst>
        <pc:spChg chg="mod">
          <ac:chgData name="Pascalle Cup" userId="abbe84a0-611b-406e-b251-e8b4b71c069a" providerId="ADAL" clId="{C12D0AC9-9DD4-4F00-9D4E-09F59325BA03}" dt="2021-11-04T17:56:19.268" v="286" actId="20577"/>
          <ac:spMkLst>
            <pc:docMk/>
            <pc:sldMk cId="2494499876" sldId="294"/>
            <ac:spMk id="13" creationId="{BC3B0B6C-7490-49B6-9060-444D61A2630D}"/>
          </ac:spMkLst>
        </pc:spChg>
        <pc:graphicFrameChg chg="modGraphic">
          <ac:chgData name="Pascalle Cup" userId="abbe84a0-611b-406e-b251-e8b4b71c069a" providerId="ADAL" clId="{C12D0AC9-9DD4-4F00-9D4E-09F59325BA03}" dt="2021-11-04T17:56:26.876" v="287" actId="207"/>
          <ac:graphicFrameMkLst>
            <pc:docMk/>
            <pc:sldMk cId="2494499876" sldId="294"/>
            <ac:graphicFrameMk id="7" creationId="{E301E4D4-09EB-42FE-AC70-36D3DFBAE62B}"/>
          </ac:graphicFrameMkLst>
        </pc:graphicFrameChg>
      </pc:sldChg>
      <pc:sldChg chg="modSp mod">
        <pc:chgData name="Pascalle Cup" userId="abbe84a0-611b-406e-b251-e8b4b71c069a" providerId="ADAL" clId="{C12D0AC9-9DD4-4F00-9D4E-09F59325BA03}" dt="2021-11-04T18:00:06.508" v="292" actId="6549"/>
        <pc:sldMkLst>
          <pc:docMk/>
          <pc:sldMk cId="3419477391" sldId="295"/>
        </pc:sldMkLst>
        <pc:spChg chg="mod">
          <ac:chgData name="Pascalle Cup" userId="abbe84a0-611b-406e-b251-e8b4b71c069a" providerId="ADAL" clId="{C12D0AC9-9DD4-4F00-9D4E-09F59325BA03}" dt="2021-11-04T18:00:06.508" v="292" actId="6549"/>
          <ac:spMkLst>
            <pc:docMk/>
            <pc:sldMk cId="3419477391" sldId="295"/>
            <ac:spMk id="14" creationId="{21023DF3-432F-4C06-A14E-9C49373F1A9C}"/>
          </ac:spMkLst>
        </pc:spChg>
      </pc:sldChg>
      <pc:sldChg chg="del">
        <pc:chgData name="Pascalle Cup" userId="abbe84a0-611b-406e-b251-e8b4b71c069a" providerId="ADAL" clId="{C12D0AC9-9DD4-4F00-9D4E-09F59325BA03}" dt="2021-11-04T17:55:33.760" v="267" actId="47"/>
        <pc:sldMkLst>
          <pc:docMk/>
          <pc:sldMk cId="3923284211" sldId="295"/>
        </pc:sldMkLst>
      </pc:sldChg>
      <pc:sldChg chg="addSp modSp mod">
        <pc:chgData name="Pascalle Cup" userId="abbe84a0-611b-406e-b251-e8b4b71c069a" providerId="ADAL" clId="{C12D0AC9-9DD4-4F00-9D4E-09F59325BA03}" dt="2021-11-04T18:14:23.383" v="1069" actId="1076"/>
        <pc:sldMkLst>
          <pc:docMk/>
          <pc:sldMk cId="3899303534" sldId="296"/>
        </pc:sldMkLst>
        <pc:spChg chg="add mod">
          <ac:chgData name="Pascalle Cup" userId="abbe84a0-611b-406e-b251-e8b4b71c069a" providerId="ADAL" clId="{C12D0AC9-9DD4-4F00-9D4E-09F59325BA03}" dt="2021-11-04T18:14:23.383" v="1069" actId="1076"/>
          <ac:spMkLst>
            <pc:docMk/>
            <pc:sldMk cId="3899303534" sldId="296"/>
            <ac:spMk id="3" creationId="{2E2F3886-2C8C-4A1F-BF5A-BC37D45D5714}"/>
          </ac:spMkLst>
        </pc:spChg>
        <pc:spChg chg="mod">
          <ac:chgData name="Pascalle Cup" userId="abbe84a0-611b-406e-b251-e8b4b71c069a" providerId="ADAL" clId="{C12D0AC9-9DD4-4F00-9D4E-09F59325BA03}" dt="2021-11-04T18:08:04.421" v="883" actId="403"/>
          <ac:spMkLst>
            <pc:docMk/>
            <pc:sldMk cId="3899303534" sldId="296"/>
            <ac:spMk id="4" creationId="{624D569C-C36E-4DA9-B3A8-0E09968D058F}"/>
          </ac:spMkLst>
        </pc:spChg>
      </pc:sldChg>
      <pc:sldChg chg="addSp delSp modSp new mod modAnim">
        <pc:chgData name="Pascalle Cup" userId="abbe84a0-611b-406e-b251-e8b4b71c069a" providerId="ADAL" clId="{C12D0AC9-9DD4-4F00-9D4E-09F59325BA03}" dt="2021-11-04T18:16:26.790" v="1145" actId="1076"/>
        <pc:sldMkLst>
          <pc:docMk/>
          <pc:sldMk cId="3809321185" sldId="298"/>
        </pc:sldMkLst>
        <pc:spChg chg="mod">
          <ac:chgData name="Pascalle Cup" userId="abbe84a0-611b-406e-b251-e8b4b71c069a" providerId="ADAL" clId="{C12D0AC9-9DD4-4F00-9D4E-09F59325BA03}" dt="2021-11-04T18:04:22.026" v="595" actId="20577"/>
          <ac:spMkLst>
            <pc:docMk/>
            <pc:sldMk cId="3809321185" sldId="298"/>
            <ac:spMk id="2" creationId="{704D5034-2CD9-4AC2-8951-9FB6BD4290B6}"/>
          </ac:spMkLst>
        </pc:spChg>
        <pc:spChg chg="add del mod">
          <ac:chgData name="Pascalle Cup" userId="abbe84a0-611b-406e-b251-e8b4b71c069a" providerId="ADAL" clId="{C12D0AC9-9DD4-4F00-9D4E-09F59325BA03}" dt="2021-11-04T18:04:29.470" v="598"/>
          <ac:spMkLst>
            <pc:docMk/>
            <pc:sldMk cId="3809321185" sldId="298"/>
            <ac:spMk id="3" creationId="{0F9AF8B1-9A93-4B7F-9BE4-F4979FBECEDD}"/>
          </ac:spMkLst>
        </pc:spChg>
        <pc:spChg chg="add mod">
          <ac:chgData name="Pascalle Cup" userId="abbe84a0-611b-406e-b251-e8b4b71c069a" providerId="ADAL" clId="{C12D0AC9-9DD4-4F00-9D4E-09F59325BA03}" dt="2021-11-04T18:06:01.819" v="755" actId="1076"/>
          <ac:spMkLst>
            <pc:docMk/>
            <pc:sldMk cId="3809321185" sldId="298"/>
            <ac:spMk id="4" creationId="{26E8ED55-8466-4632-BA63-7D46C401F868}"/>
          </ac:spMkLst>
        </pc:spChg>
        <pc:spChg chg="add mod">
          <ac:chgData name="Pascalle Cup" userId="abbe84a0-611b-406e-b251-e8b4b71c069a" providerId="ADAL" clId="{C12D0AC9-9DD4-4F00-9D4E-09F59325BA03}" dt="2021-11-04T18:14:35.954" v="1070" actId="1076"/>
          <ac:spMkLst>
            <pc:docMk/>
            <pc:sldMk cId="3809321185" sldId="298"/>
            <ac:spMk id="6" creationId="{D2338EC1-1755-4C16-B961-7C3C0C6AD3AE}"/>
          </ac:spMkLst>
        </pc:spChg>
        <pc:spChg chg="add mod">
          <ac:chgData name="Pascalle Cup" userId="abbe84a0-611b-406e-b251-e8b4b71c069a" providerId="ADAL" clId="{C12D0AC9-9DD4-4F00-9D4E-09F59325BA03}" dt="2021-11-04T18:16:26.790" v="1145" actId="1076"/>
          <ac:spMkLst>
            <pc:docMk/>
            <pc:sldMk cId="3809321185" sldId="298"/>
            <ac:spMk id="7" creationId="{7DC93F02-3B79-468E-9148-4FEF74BE4ADE}"/>
          </ac:spMkLst>
        </pc:spChg>
        <pc:picChg chg="add mod">
          <ac:chgData name="Pascalle Cup" userId="abbe84a0-611b-406e-b251-e8b4b71c069a" providerId="ADAL" clId="{C12D0AC9-9DD4-4F00-9D4E-09F59325BA03}" dt="2021-11-04T18:16:23.889" v="1144" actId="14100"/>
          <ac:picMkLst>
            <pc:docMk/>
            <pc:sldMk cId="3809321185" sldId="298"/>
            <ac:picMk id="8" creationId="{3BF831CE-5283-4DEB-80B8-40DCD56F00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400" b="1" dirty="0"/>
            <a:t>Waar zitten verbeter-punten? </a:t>
          </a:r>
        </a:p>
        <a:p>
          <a:r>
            <a:rPr lang="nl-NL" sz="2400" b="1" dirty="0"/>
            <a:t>Waar zitten bedreigingen?</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B7E84-8750-4AEF-B96D-4B86F618B17F}" type="doc">
      <dgm:prSet loTypeId="urn:microsoft.com/office/officeart/2005/8/layout/process1" loCatId="process" qsTypeId="urn:microsoft.com/office/officeart/2005/8/quickstyle/simple1" qsCatId="simple" csTypeId="urn:microsoft.com/office/officeart/2005/8/colors/colorful1" csCatId="colorful" phldr="1"/>
      <dgm:spPr/>
    </dgm:pt>
    <dgm:pt modelId="{29779B23-4DEC-4563-A176-C6C634752C2A}">
      <dgm:prSet phldrT="[Tekst]"/>
      <dgm:spPr/>
      <dgm:t>
        <a:bodyPr/>
        <a:lstStyle/>
        <a:p>
          <a:r>
            <a:rPr lang="nl-NL" dirty="0"/>
            <a:t>Analyse</a:t>
          </a:r>
        </a:p>
        <a:p>
          <a:r>
            <a:rPr lang="nl-NL" dirty="0"/>
            <a:t>SWOT 1,2 &amp; 3 </a:t>
          </a:r>
        </a:p>
      </dgm:t>
    </dgm:pt>
    <dgm:pt modelId="{D8D6EF39-7807-402B-8585-FABD096F1463}" type="parTrans" cxnId="{75732125-B8E1-4004-94A4-9DC1C1088BF4}">
      <dgm:prSet/>
      <dgm:spPr/>
      <dgm:t>
        <a:bodyPr/>
        <a:lstStyle/>
        <a:p>
          <a:endParaRPr lang="nl-NL"/>
        </a:p>
      </dgm:t>
    </dgm:pt>
    <dgm:pt modelId="{113F4E4B-343E-4EEC-98AF-5B21FC35DD49}" type="sibTrans" cxnId="{75732125-B8E1-4004-94A4-9DC1C1088BF4}">
      <dgm:prSet/>
      <dgm:spPr/>
      <dgm:t>
        <a:bodyPr/>
        <a:lstStyle/>
        <a:p>
          <a:endParaRPr lang="nl-NL"/>
        </a:p>
      </dgm:t>
    </dgm:pt>
    <dgm:pt modelId="{BB688E31-71C0-40AA-9069-43DFE2E8B1F2}">
      <dgm:prSet phldrT="[Tekst]"/>
      <dgm:spPr/>
      <dgm:t>
        <a:bodyPr/>
        <a:lstStyle/>
        <a:p>
          <a:r>
            <a:rPr lang="nl-NL" dirty="0"/>
            <a:t>Knelpunten bepalen</a:t>
          </a:r>
        </a:p>
      </dgm:t>
    </dgm:pt>
    <dgm:pt modelId="{446FCC0B-AE7B-40A7-BFD9-A630D999FB42}" type="parTrans" cxnId="{B048D31C-C6FD-4C3F-8C1F-83CD56646198}">
      <dgm:prSet/>
      <dgm:spPr/>
      <dgm:t>
        <a:bodyPr/>
        <a:lstStyle/>
        <a:p>
          <a:endParaRPr lang="nl-NL"/>
        </a:p>
      </dgm:t>
    </dgm:pt>
    <dgm:pt modelId="{32A7E477-2929-4530-B576-25AA031D550C}" type="sibTrans" cxnId="{B048D31C-C6FD-4C3F-8C1F-83CD56646198}">
      <dgm:prSet/>
      <dgm:spPr/>
      <dgm:t>
        <a:bodyPr/>
        <a:lstStyle/>
        <a:p>
          <a:endParaRPr lang="nl-NL"/>
        </a:p>
      </dgm:t>
    </dgm:pt>
    <dgm:pt modelId="{A31A7AF0-1AB7-4F02-8114-79234A1A54E8}">
      <dgm:prSet phldrT="[Tekst]"/>
      <dgm:spPr/>
      <dgm:t>
        <a:bodyPr/>
        <a:lstStyle/>
        <a:p>
          <a:r>
            <a:rPr lang="nl-NL" dirty="0"/>
            <a:t>Oplossingen zoeken </a:t>
          </a:r>
        </a:p>
      </dgm:t>
    </dgm:pt>
    <dgm:pt modelId="{2ED10800-CAD0-468B-AA70-5D5408A0A138}" type="parTrans" cxnId="{605D1445-360A-49E2-82A6-4175FE447882}">
      <dgm:prSet/>
      <dgm:spPr/>
      <dgm:t>
        <a:bodyPr/>
        <a:lstStyle/>
        <a:p>
          <a:endParaRPr lang="nl-NL"/>
        </a:p>
      </dgm:t>
    </dgm:pt>
    <dgm:pt modelId="{AE967FBB-39CA-4ED4-BE05-A04B092B108F}" type="sibTrans" cxnId="{605D1445-360A-49E2-82A6-4175FE447882}">
      <dgm:prSet/>
      <dgm:spPr/>
      <dgm:t>
        <a:bodyPr/>
        <a:lstStyle/>
        <a:p>
          <a:endParaRPr lang="nl-NL"/>
        </a:p>
      </dgm:t>
    </dgm:pt>
    <dgm:pt modelId="{19D710EC-44A5-4576-A0A4-FF2F1129DD8A}">
      <dgm:prSet phldrT="[Tekst]"/>
      <dgm:spPr/>
      <dgm:t>
        <a:bodyPr/>
        <a:lstStyle/>
        <a:p>
          <a:r>
            <a:rPr lang="nl-NL" dirty="0"/>
            <a:t>Keuze en uitwerking van oplossingen.</a:t>
          </a:r>
        </a:p>
      </dgm:t>
    </dgm:pt>
    <dgm:pt modelId="{096B3BBD-3F51-4C01-A1DD-E467EA6591EB}" type="parTrans" cxnId="{1765445C-9DDC-4032-A528-3626D77995F6}">
      <dgm:prSet/>
      <dgm:spPr/>
      <dgm:t>
        <a:bodyPr/>
        <a:lstStyle/>
        <a:p>
          <a:endParaRPr lang="nl-NL"/>
        </a:p>
      </dgm:t>
    </dgm:pt>
    <dgm:pt modelId="{57F7C954-5655-4287-A8D9-057214B20735}" type="sibTrans" cxnId="{1765445C-9DDC-4032-A528-3626D77995F6}">
      <dgm:prSet/>
      <dgm:spPr/>
      <dgm:t>
        <a:bodyPr/>
        <a:lstStyle/>
        <a:p>
          <a:endParaRPr lang="nl-NL"/>
        </a:p>
      </dgm:t>
    </dgm:pt>
    <dgm:pt modelId="{50628CA7-C40E-4162-87B0-8226F28CCEEA}" type="pres">
      <dgm:prSet presAssocID="{189B7E84-8750-4AEF-B96D-4B86F618B17F}" presName="Name0" presStyleCnt="0">
        <dgm:presLayoutVars>
          <dgm:dir/>
          <dgm:resizeHandles val="exact"/>
        </dgm:presLayoutVars>
      </dgm:prSet>
      <dgm:spPr/>
    </dgm:pt>
    <dgm:pt modelId="{301D4AF5-D576-478B-8052-05F8D4779A5F}" type="pres">
      <dgm:prSet presAssocID="{29779B23-4DEC-4563-A176-C6C634752C2A}" presName="node" presStyleLbl="node1" presStyleIdx="0" presStyleCnt="4">
        <dgm:presLayoutVars>
          <dgm:bulletEnabled val="1"/>
        </dgm:presLayoutVars>
      </dgm:prSet>
      <dgm:spPr/>
    </dgm:pt>
    <dgm:pt modelId="{FB7D15DD-6E86-44BA-9D62-318D20A5C687}" type="pres">
      <dgm:prSet presAssocID="{113F4E4B-343E-4EEC-98AF-5B21FC35DD49}" presName="sibTrans" presStyleLbl="sibTrans2D1" presStyleIdx="0" presStyleCnt="3"/>
      <dgm:spPr/>
    </dgm:pt>
    <dgm:pt modelId="{8EFCB914-D6BD-4C44-B376-35248167FD3B}" type="pres">
      <dgm:prSet presAssocID="{113F4E4B-343E-4EEC-98AF-5B21FC35DD49}" presName="connectorText" presStyleLbl="sibTrans2D1" presStyleIdx="0" presStyleCnt="3"/>
      <dgm:spPr/>
    </dgm:pt>
    <dgm:pt modelId="{9D86B4B7-5373-4444-A0ED-72E539AA6CF5}" type="pres">
      <dgm:prSet presAssocID="{BB688E31-71C0-40AA-9069-43DFE2E8B1F2}" presName="node" presStyleLbl="node1" presStyleIdx="1" presStyleCnt="4">
        <dgm:presLayoutVars>
          <dgm:bulletEnabled val="1"/>
        </dgm:presLayoutVars>
      </dgm:prSet>
      <dgm:spPr/>
    </dgm:pt>
    <dgm:pt modelId="{A499D304-2629-42F6-A4BB-AB3A040D4AA8}" type="pres">
      <dgm:prSet presAssocID="{32A7E477-2929-4530-B576-25AA031D550C}" presName="sibTrans" presStyleLbl="sibTrans2D1" presStyleIdx="1" presStyleCnt="3"/>
      <dgm:spPr/>
    </dgm:pt>
    <dgm:pt modelId="{4844895C-638C-4906-92D0-F834C12C0028}" type="pres">
      <dgm:prSet presAssocID="{32A7E477-2929-4530-B576-25AA031D550C}" presName="connectorText" presStyleLbl="sibTrans2D1" presStyleIdx="1" presStyleCnt="3"/>
      <dgm:spPr/>
    </dgm:pt>
    <dgm:pt modelId="{1BAC5A9A-880B-4AEF-95AA-BD639BA6E45D}" type="pres">
      <dgm:prSet presAssocID="{A31A7AF0-1AB7-4F02-8114-79234A1A54E8}" presName="node" presStyleLbl="node1" presStyleIdx="2" presStyleCnt="4">
        <dgm:presLayoutVars>
          <dgm:bulletEnabled val="1"/>
        </dgm:presLayoutVars>
      </dgm:prSet>
      <dgm:spPr/>
    </dgm:pt>
    <dgm:pt modelId="{9C8683C1-BC5D-4ADA-9335-BBD76C1AAA48}" type="pres">
      <dgm:prSet presAssocID="{AE967FBB-39CA-4ED4-BE05-A04B092B108F}" presName="sibTrans" presStyleLbl="sibTrans2D1" presStyleIdx="2" presStyleCnt="3"/>
      <dgm:spPr/>
    </dgm:pt>
    <dgm:pt modelId="{1A9E28BA-9B22-429A-907A-5DFF14B8929E}" type="pres">
      <dgm:prSet presAssocID="{AE967FBB-39CA-4ED4-BE05-A04B092B108F}" presName="connectorText" presStyleLbl="sibTrans2D1" presStyleIdx="2" presStyleCnt="3"/>
      <dgm:spPr/>
    </dgm:pt>
    <dgm:pt modelId="{EE02958B-BFDF-4AA2-9E3E-383254E438B2}" type="pres">
      <dgm:prSet presAssocID="{19D710EC-44A5-4576-A0A4-FF2F1129DD8A}" presName="node" presStyleLbl="node1" presStyleIdx="3" presStyleCnt="4">
        <dgm:presLayoutVars>
          <dgm:bulletEnabled val="1"/>
        </dgm:presLayoutVars>
      </dgm:prSet>
      <dgm:spPr/>
    </dgm:pt>
  </dgm:ptLst>
  <dgm:cxnLst>
    <dgm:cxn modelId="{BC6C3C17-D265-474A-B6E5-8633A5F62F2B}" type="presOf" srcId="{29779B23-4DEC-4563-A176-C6C634752C2A}" destId="{301D4AF5-D576-478B-8052-05F8D4779A5F}" srcOrd="0" destOrd="0" presId="urn:microsoft.com/office/officeart/2005/8/layout/process1"/>
    <dgm:cxn modelId="{B048D31C-C6FD-4C3F-8C1F-83CD56646198}" srcId="{189B7E84-8750-4AEF-B96D-4B86F618B17F}" destId="{BB688E31-71C0-40AA-9069-43DFE2E8B1F2}" srcOrd="1" destOrd="0" parTransId="{446FCC0B-AE7B-40A7-BFD9-A630D999FB42}" sibTransId="{32A7E477-2929-4530-B576-25AA031D550C}"/>
    <dgm:cxn modelId="{28B0AA21-7025-454B-9690-18EE24BBD3B8}" type="presOf" srcId="{AE967FBB-39CA-4ED4-BE05-A04B092B108F}" destId="{1A9E28BA-9B22-429A-907A-5DFF14B8929E}" srcOrd="1" destOrd="0" presId="urn:microsoft.com/office/officeart/2005/8/layout/process1"/>
    <dgm:cxn modelId="{75732125-B8E1-4004-94A4-9DC1C1088BF4}" srcId="{189B7E84-8750-4AEF-B96D-4B86F618B17F}" destId="{29779B23-4DEC-4563-A176-C6C634752C2A}" srcOrd="0" destOrd="0" parTransId="{D8D6EF39-7807-402B-8585-FABD096F1463}" sibTransId="{113F4E4B-343E-4EEC-98AF-5B21FC35DD49}"/>
    <dgm:cxn modelId="{7A9FC240-E8B2-4831-8984-79DC0C207A0C}" type="presOf" srcId="{19D710EC-44A5-4576-A0A4-FF2F1129DD8A}" destId="{EE02958B-BFDF-4AA2-9E3E-383254E438B2}" srcOrd="0" destOrd="0" presId="urn:microsoft.com/office/officeart/2005/8/layout/process1"/>
    <dgm:cxn modelId="{1765445C-9DDC-4032-A528-3626D77995F6}" srcId="{189B7E84-8750-4AEF-B96D-4B86F618B17F}" destId="{19D710EC-44A5-4576-A0A4-FF2F1129DD8A}" srcOrd="3" destOrd="0" parTransId="{096B3BBD-3F51-4C01-A1DD-E467EA6591EB}" sibTransId="{57F7C954-5655-4287-A8D9-057214B20735}"/>
    <dgm:cxn modelId="{34E4C542-44B3-4E59-B73F-3C734B572321}" type="presOf" srcId="{113F4E4B-343E-4EEC-98AF-5B21FC35DD49}" destId="{8EFCB914-D6BD-4C44-B376-35248167FD3B}" srcOrd="1" destOrd="0" presId="urn:microsoft.com/office/officeart/2005/8/layout/process1"/>
    <dgm:cxn modelId="{605D1445-360A-49E2-82A6-4175FE447882}" srcId="{189B7E84-8750-4AEF-B96D-4B86F618B17F}" destId="{A31A7AF0-1AB7-4F02-8114-79234A1A54E8}" srcOrd="2" destOrd="0" parTransId="{2ED10800-CAD0-468B-AA70-5D5408A0A138}" sibTransId="{AE967FBB-39CA-4ED4-BE05-A04B092B108F}"/>
    <dgm:cxn modelId="{D9BF9171-2DBE-4BC5-9473-F71255ABD713}" type="presOf" srcId="{A31A7AF0-1AB7-4F02-8114-79234A1A54E8}" destId="{1BAC5A9A-880B-4AEF-95AA-BD639BA6E45D}" srcOrd="0" destOrd="0" presId="urn:microsoft.com/office/officeart/2005/8/layout/process1"/>
    <dgm:cxn modelId="{989188AC-6BCA-46FA-A5C1-7801EA867F5E}" type="presOf" srcId="{32A7E477-2929-4530-B576-25AA031D550C}" destId="{4844895C-638C-4906-92D0-F834C12C0028}" srcOrd="1" destOrd="0" presId="urn:microsoft.com/office/officeart/2005/8/layout/process1"/>
    <dgm:cxn modelId="{1B0A93B0-5A26-4508-9268-6430B6A00D95}" type="presOf" srcId="{113F4E4B-343E-4EEC-98AF-5B21FC35DD49}" destId="{FB7D15DD-6E86-44BA-9D62-318D20A5C687}" srcOrd="0" destOrd="0" presId="urn:microsoft.com/office/officeart/2005/8/layout/process1"/>
    <dgm:cxn modelId="{6AE106B1-D3F4-49E9-9A2D-7ED55FD263E1}" type="presOf" srcId="{32A7E477-2929-4530-B576-25AA031D550C}" destId="{A499D304-2629-42F6-A4BB-AB3A040D4AA8}" srcOrd="0" destOrd="0" presId="urn:microsoft.com/office/officeart/2005/8/layout/process1"/>
    <dgm:cxn modelId="{D0287ECD-8D48-4E3B-9116-D15DCFFD134C}" type="presOf" srcId="{189B7E84-8750-4AEF-B96D-4B86F618B17F}" destId="{50628CA7-C40E-4162-87B0-8226F28CCEEA}" srcOrd="0" destOrd="0" presId="urn:microsoft.com/office/officeart/2005/8/layout/process1"/>
    <dgm:cxn modelId="{3594C8CE-5AE7-4D1A-AF52-82EF353DCD03}" type="presOf" srcId="{AE967FBB-39CA-4ED4-BE05-A04B092B108F}" destId="{9C8683C1-BC5D-4ADA-9335-BBD76C1AAA48}" srcOrd="0" destOrd="0" presId="urn:microsoft.com/office/officeart/2005/8/layout/process1"/>
    <dgm:cxn modelId="{0A3F0AD4-9B51-4AAE-86FF-310DDFC191F9}" type="presOf" srcId="{BB688E31-71C0-40AA-9069-43DFE2E8B1F2}" destId="{9D86B4B7-5373-4444-A0ED-72E539AA6CF5}" srcOrd="0" destOrd="0" presId="urn:microsoft.com/office/officeart/2005/8/layout/process1"/>
    <dgm:cxn modelId="{438688E1-2F42-45B7-9BF6-CCEE7CAD2F02}" type="presParOf" srcId="{50628CA7-C40E-4162-87B0-8226F28CCEEA}" destId="{301D4AF5-D576-478B-8052-05F8D4779A5F}" srcOrd="0" destOrd="0" presId="urn:microsoft.com/office/officeart/2005/8/layout/process1"/>
    <dgm:cxn modelId="{9A42BDD3-1F19-4152-9EBD-04C305C3B88D}" type="presParOf" srcId="{50628CA7-C40E-4162-87B0-8226F28CCEEA}" destId="{FB7D15DD-6E86-44BA-9D62-318D20A5C687}" srcOrd="1" destOrd="0" presId="urn:microsoft.com/office/officeart/2005/8/layout/process1"/>
    <dgm:cxn modelId="{24DB0A2F-E085-4B8D-84BD-32919C236B13}" type="presParOf" srcId="{FB7D15DD-6E86-44BA-9D62-318D20A5C687}" destId="{8EFCB914-D6BD-4C44-B376-35248167FD3B}" srcOrd="0" destOrd="0" presId="urn:microsoft.com/office/officeart/2005/8/layout/process1"/>
    <dgm:cxn modelId="{37FCACDD-5BD8-40F8-8378-9C47FEC5283D}" type="presParOf" srcId="{50628CA7-C40E-4162-87B0-8226F28CCEEA}" destId="{9D86B4B7-5373-4444-A0ED-72E539AA6CF5}" srcOrd="2" destOrd="0" presId="urn:microsoft.com/office/officeart/2005/8/layout/process1"/>
    <dgm:cxn modelId="{D2DB4735-EB8A-4ACF-8EB6-BA8A3B9BE3D2}" type="presParOf" srcId="{50628CA7-C40E-4162-87B0-8226F28CCEEA}" destId="{A499D304-2629-42F6-A4BB-AB3A040D4AA8}" srcOrd="3" destOrd="0" presId="urn:microsoft.com/office/officeart/2005/8/layout/process1"/>
    <dgm:cxn modelId="{F2D6192B-C919-4BA0-BF80-3C4872E48B8F}" type="presParOf" srcId="{A499D304-2629-42F6-A4BB-AB3A040D4AA8}" destId="{4844895C-638C-4906-92D0-F834C12C0028}" srcOrd="0" destOrd="0" presId="urn:microsoft.com/office/officeart/2005/8/layout/process1"/>
    <dgm:cxn modelId="{86AA8F8B-A5B8-44AB-8ECB-3C413651415C}" type="presParOf" srcId="{50628CA7-C40E-4162-87B0-8226F28CCEEA}" destId="{1BAC5A9A-880B-4AEF-95AA-BD639BA6E45D}" srcOrd="4" destOrd="0" presId="urn:microsoft.com/office/officeart/2005/8/layout/process1"/>
    <dgm:cxn modelId="{42C5A61A-12AA-4E74-A0E1-BD919375A7E0}" type="presParOf" srcId="{50628CA7-C40E-4162-87B0-8226F28CCEEA}" destId="{9C8683C1-BC5D-4ADA-9335-BBD76C1AAA48}" srcOrd="5" destOrd="0" presId="urn:microsoft.com/office/officeart/2005/8/layout/process1"/>
    <dgm:cxn modelId="{8437B41C-6C89-45F1-9690-139C7D9C2DEC}" type="presParOf" srcId="{9C8683C1-BC5D-4ADA-9335-BBD76C1AAA48}" destId="{1A9E28BA-9B22-429A-907A-5DFF14B8929E}" srcOrd="0" destOrd="0" presId="urn:microsoft.com/office/officeart/2005/8/layout/process1"/>
    <dgm:cxn modelId="{6929D187-E3E2-48F8-88B4-F8BEACA06DEA}" type="presParOf" srcId="{50628CA7-C40E-4162-87B0-8226F28CCEEA}" destId="{EE02958B-BFDF-4AA2-9E3E-383254E438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151384"/>
          <a:ext cx="2136374" cy="21230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1</a:t>
          </a:r>
        </a:p>
      </dsp:txBody>
      <dsp:txXfrm>
        <a:off x="67067" y="1213565"/>
        <a:ext cx="2012012" cy="1998660"/>
      </dsp:txXfrm>
    </dsp:sp>
    <dsp:sp modelId="{51066262-9489-4824-BF44-E3858F7F1884}">
      <dsp:nvSpPr>
        <dsp:cNvPr id="0" name=""/>
        <dsp:cNvSpPr/>
      </dsp:nvSpPr>
      <dsp:spPr>
        <a:xfrm>
          <a:off x="2354898" y="1947985"/>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053949"/>
        <a:ext cx="317038" cy="317892"/>
      </dsp:txXfrm>
    </dsp:sp>
    <dsp:sp modelId="{1FD20807-716B-473C-931E-3084607F4BF9}">
      <dsp:nvSpPr>
        <dsp:cNvPr id="0" name=""/>
        <dsp:cNvSpPr/>
      </dsp:nvSpPr>
      <dsp:spPr>
        <a:xfrm>
          <a:off x="2995811" y="1151384"/>
          <a:ext cx="2136374" cy="212302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2</a:t>
          </a:r>
        </a:p>
      </dsp:txBody>
      <dsp:txXfrm>
        <a:off x="3057992" y="1213565"/>
        <a:ext cx="2012012" cy="1998660"/>
      </dsp:txXfrm>
    </dsp:sp>
    <dsp:sp modelId="{2C7D3B2D-0271-4534-96FC-F75FB6DD9D0A}">
      <dsp:nvSpPr>
        <dsp:cNvPr id="0" name=""/>
        <dsp:cNvSpPr/>
      </dsp:nvSpPr>
      <dsp:spPr>
        <a:xfrm>
          <a:off x="5345823" y="1947985"/>
          <a:ext cx="452911" cy="529820"/>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053949"/>
        <a:ext cx="317038" cy="317892"/>
      </dsp:txXfrm>
    </dsp:sp>
    <dsp:sp modelId="{CB562FF1-5C14-428A-952B-8BE7020B44C3}">
      <dsp:nvSpPr>
        <dsp:cNvPr id="0" name=""/>
        <dsp:cNvSpPr/>
      </dsp:nvSpPr>
      <dsp:spPr>
        <a:xfrm>
          <a:off x="5986735" y="1151384"/>
          <a:ext cx="2136374" cy="212302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3</a:t>
          </a:r>
        </a:p>
      </dsp:txBody>
      <dsp:txXfrm>
        <a:off x="6048916" y="1213565"/>
        <a:ext cx="2012012" cy="1998660"/>
      </dsp:txXfrm>
    </dsp:sp>
    <dsp:sp modelId="{731BA915-C450-4525-A2DE-FC72ED050E7F}">
      <dsp:nvSpPr>
        <dsp:cNvPr id="0" name=""/>
        <dsp:cNvSpPr/>
      </dsp:nvSpPr>
      <dsp:spPr>
        <a:xfrm>
          <a:off x="8336748" y="1947985"/>
          <a:ext cx="452911" cy="52982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053949"/>
        <a:ext cx="317038" cy="317892"/>
      </dsp:txXfrm>
    </dsp:sp>
    <dsp:sp modelId="{D28CF49E-DA67-4552-BD72-82EA132004C4}">
      <dsp:nvSpPr>
        <dsp:cNvPr id="0" name=""/>
        <dsp:cNvSpPr/>
      </dsp:nvSpPr>
      <dsp:spPr>
        <a:xfrm>
          <a:off x="8977660" y="1151384"/>
          <a:ext cx="2136374" cy="212302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t>Waar zitten verbeter-punten? </a:t>
          </a:r>
        </a:p>
        <a:p>
          <a:pPr marL="0" lvl="0" indent="0" algn="ctr" defTabSz="1066800">
            <a:lnSpc>
              <a:spcPct val="90000"/>
            </a:lnSpc>
            <a:spcBef>
              <a:spcPct val="0"/>
            </a:spcBef>
            <a:spcAft>
              <a:spcPct val="35000"/>
            </a:spcAft>
            <a:buNone/>
          </a:pPr>
          <a:r>
            <a:rPr lang="nl-NL" sz="2400" b="1" kern="1200" dirty="0"/>
            <a:t>Waar zitten bedreigingen?</a:t>
          </a:r>
        </a:p>
      </dsp:txBody>
      <dsp:txXfrm>
        <a:off x="9039841" y="1213565"/>
        <a:ext cx="2012012" cy="199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4AF5-D576-478B-8052-05F8D4779A5F}">
      <dsp:nvSpPr>
        <dsp:cNvPr id="0" name=""/>
        <dsp:cNvSpPr/>
      </dsp:nvSpPr>
      <dsp:spPr>
        <a:xfrm>
          <a:off x="4928" y="2502450"/>
          <a:ext cx="2154689" cy="1292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Analyse</a:t>
          </a:r>
        </a:p>
        <a:p>
          <a:pPr marL="0" lvl="0" indent="0" algn="ctr" defTabSz="1066800">
            <a:lnSpc>
              <a:spcPct val="90000"/>
            </a:lnSpc>
            <a:spcBef>
              <a:spcPct val="0"/>
            </a:spcBef>
            <a:spcAft>
              <a:spcPct val="35000"/>
            </a:spcAft>
            <a:buNone/>
          </a:pPr>
          <a:r>
            <a:rPr lang="nl-NL" sz="2400" kern="1200" dirty="0"/>
            <a:t>SWOT 1,2 &amp; 3 </a:t>
          </a:r>
        </a:p>
      </dsp:txBody>
      <dsp:txXfrm>
        <a:off x="42793" y="2540315"/>
        <a:ext cx="2078959" cy="1217083"/>
      </dsp:txXfrm>
    </dsp:sp>
    <dsp:sp modelId="{FB7D15DD-6E86-44BA-9D62-318D20A5C687}">
      <dsp:nvSpPr>
        <dsp:cNvPr id="0" name=""/>
        <dsp:cNvSpPr/>
      </dsp:nvSpPr>
      <dsp:spPr>
        <a:xfrm>
          <a:off x="2375086" y="2881675"/>
          <a:ext cx="456794" cy="534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375086" y="2988548"/>
        <a:ext cx="319756" cy="320617"/>
      </dsp:txXfrm>
    </dsp:sp>
    <dsp:sp modelId="{9D86B4B7-5373-4444-A0ED-72E539AA6CF5}">
      <dsp:nvSpPr>
        <dsp:cNvPr id="0" name=""/>
        <dsp:cNvSpPr/>
      </dsp:nvSpPr>
      <dsp:spPr>
        <a:xfrm>
          <a:off x="3021493" y="2502450"/>
          <a:ext cx="2154689" cy="1292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Knelpunten bepalen</a:t>
          </a:r>
        </a:p>
      </dsp:txBody>
      <dsp:txXfrm>
        <a:off x="3059358" y="2540315"/>
        <a:ext cx="2078959" cy="1217083"/>
      </dsp:txXfrm>
    </dsp:sp>
    <dsp:sp modelId="{A499D304-2629-42F6-A4BB-AB3A040D4AA8}">
      <dsp:nvSpPr>
        <dsp:cNvPr id="0" name=""/>
        <dsp:cNvSpPr/>
      </dsp:nvSpPr>
      <dsp:spPr>
        <a:xfrm>
          <a:off x="5391652" y="2881675"/>
          <a:ext cx="456794" cy="534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5391652" y="2988548"/>
        <a:ext cx="319756" cy="320617"/>
      </dsp:txXfrm>
    </dsp:sp>
    <dsp:sp modelId="{1BAC5A9A-880B-4AEF-95AA-BD639BA6E45D}">
      <dsp:nvSpPr>
        <dsp:cNvPr id="0" name=""/>
        <dsp:cNvSpPr/>
      </dsp:nvSpPr>
      <dsp:spPr>
        <a:xfrm>
          <a:off x="6038059" y="2502450"/>
          <a:ext cx="2154689" cy="1292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Oplossingen zoeken </a:t>
          </a:r>
        </a:p>
      </dsp:txBody>
      <dsp:txXfrm>
        <a:off x="6075924" y="2540315"/>
        <a:ext cx="2078959" cy="1217083"/>
      </dsp:txXfrm>
    </dsp:sp>
    <dsp:sp modelId="{9C8683C1-BC5D-4ADA-9335-BBD76C1AAA48}">
      <dsp:nvSpPr>
        <dsp:cNvPr id="0" name=""/>
        <dsp:cNvSpPr/>
      </dsp:nvSpPr>
      <dsp:spPr>
        <a:xfrm>
          <a:off x="8408218" y="2881675"/>
          <a:ext cx="456794" cy="534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8408218" y="2988548"/>
        <a:ext cx="319756" cy="320617"/>
      </dsp:txXfrm>
    </dsp:sp>
    <dsp:sp modelId="{EE02958B-BFDF-4AA2-9E3E-383254E438B2}">
      <dsp:nvSpPr>
        <dsp:cNvPr id="0" name=""/>
        <dsp:cNvSpPr/>
      </dsp:nvSpPr>
      <dsp:spPr>
        <a:xfrm>
          <a:off x="9054625" y="2502450"/>
          <a:ext cx="2154689" cy="1292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Keuze en uitwerking van oplossingen.</a:t>
          </a:r>
        </a:p>
      </dsp:txBody>
      <dsp:txXfrm>
        <a:off x="9092490" y="2540315"/>
        <a:ext cx="2078959" cy="1217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233B5-4C96-4AE2-B597-320F713A0DC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3CE004C-8216-416E-883B-CF7F6C9F4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FEDF17-C385-4BDC-A6A4-EF5FC25F1FDE}"/>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32B0CF9F-720E-43FA-9483-0B7EA82F6D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C6F885-5B02-4B54-9526-D1E048573085}"/>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268707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585EF-F633-478F-B546-13A4C7FA56A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3EDD6DB-933E-43A8-8495-521AD75BF9B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286F28-A4CF-4177-8C05-BEF68D3A778D}"/>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2FFE9249-69FB-4B64-9221-F30C07AC04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16DB47-1ED9-4CE9-93EB-0850233FD6F4}"/>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127468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07D891-280E-4EE0-A90B-7333884B0C5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9425770-B248-45C9-97BE-2CE1A619F9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EDB9A7-5BBC-4DDC-A521-2A3C58985C77}"/>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E7E5C00C-3075-445C-BBFE-F5FB1EC3D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89AAE3-2211-421D-B594-2A4BBFB7A7E9}"/>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10146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7561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4-11-2021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4EC4E6-148C-4090-B7C1-873BEC8BEECD}"/>
              </a:ext>
            </a:extLst>
          </p:cNvPr>
          <p:cNvSpPr>
            <a:spLocks noGrp="1"/>
          </p:cNvSpPr>
          <p:nvPr>
            <p:ph type="dt" sz="half" idx="10"/>
          </p:nvPr>
        </p:nvSpPr>
        <p:spPr/>
        <p:txBody>
          <a:bodyPr/>
          <a:lstStyle/>
          <a:p>
            <a:fld id="{5A69AE6F-F613-4B4E-8A42-DBE723A55561}" type="datetimeFigureOut">
              <a:rPr lang="nl-NL" smtClean="0"/>
              <a:t>4-11-2021</a:t>
            </a:fld>
            <a:endParaRPr lang="nl-NL"/>
          </a:p>
        </p:txBody>
      </p:sp>
      <p:sp>
        <p:nvSpPr>
          <p:cNvPr id="3" name="Tijdelijke aanduiding voor voettekst 2">
            <a:extLst>
              <a:ext uri="{FF2B5EF4-FFF2-40B4-BE49-F238E27FC236}">
                <a16:creationId xmlns:a16="http://schemas.microsoft.com/office/drawing/2014/main" id="{74D563A5-B07F-4614-BA16-E17B7C220AA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3CBC005-68D0-4CFD-88F7-B1218A05C51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70795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5E8B3-09FA-4380-8942-57DCC89867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71A51C-5D41-4FD3-89A6-AC8D890DE7A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C2A1DF-A48C-4202-B69D-F6750147E1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8E72C9-5C10-48AE-95EF-AF2ACD59A527}"/>
              </a:ext>
            </a:extLst>
          </p:cNvPr>
          <p:cNvSpPr>
            <a:spLocks noGrp="1"/>
          </p:cNvSpPr>
          <p:nvPr>
            <p:ph type="dt" sz="half" idx="10"/>
          </p:nvPr>
        </p:nvSpPr>
        <p:spPr/>
        <p:txBody>
          <a:bodyPr/>
          <a:lstStyle/>
          <a:p>
            <a:fld id="{5A69AE6F-F613-4B4E-8A42-DBE723A55561}" type="datetimeFigureOut">
              <a:rPr lang="nl-NL" smtClean="0"/>
              <a:t>4-11-2021</a:t>
            </a:fld>
            <a:endParaRPr lang="nl-NL"/>
          </a:p>
        </p:txBody>
      </p:sp>
      <p:sp>
        <p:nvSpPr>
          <p:cNvPr id="6" name="Tijdelijke aanduiding voor voettekst 5">
            <a:extLst>
              <a:ext uri="{FF2B5EF4-FFF2-40B4-BE49-F238E27FC236}">
                <a16:creationId xmlns:a16="http://schemas.microsoft.com/office/drawing/2014/main" id="{C0C9103E-81FC-449C-8536-A3F77F7C23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975642-FAB9-4DBD-BCBD-EB3FC3DDEF6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889507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E0FAD-F9C2-4A92-9FE8-BBE9D17F8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698A6B-1691-47AF-9047-BAA7D89E0A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C6ED4-4C46-4FAA-8105-22E4A18FF650}"/>
              </a:ext>
            </a:extLst>
          </p:cNvPr>
          <p:cNvSpPr>
            <a:spLocks noGrp="1"/>
          </p:cNvSpPr>
          <p:nvPr>
            <p:ph type="dt" sz="half" idx="10"/>
          </p:nvPr>
        </p:nvSpPr>
        <p:spPr/>
        <p:txBody>
          <a:bodyPr/>
          <a:lstStyle/>
          <a:p>
            <a:fld id="{5A69AE6F-F613-4B4E-8A42-DBE723A55561}"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1340CD38-EFE1-4A4E-B123-9B14E72796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F5E299-F3AE-422A-B273-96414644DFF7}"/>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418571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57958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4-11-2021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7771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62EEB-CDF4-416B-8A47-40095E1A0DB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B9B3ED-A7AB-424F-A626-547A8660319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FA012D-9CB6-41CD-8801-EB3853B55ADA}"/>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22E7EEDF-98D8-4F2C-B059-9110D68DDB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B16E91-9EE8-4E53-AA8A-74521CB7F4D7}"/>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137128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11E-60CC-469B-9940-7F38DF08FA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6701D49-C3D6-4E38-A8B7-A1A25F140C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57D25E1-E70A-451E-B871-9EC6B423C78F}"/>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F1605577-DC39-48C4-B349-B2E3A2CDEE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273AF0-CFE5-4763-B494-7DFCF2AD91A8}"/>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377493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00BFD-9526-4180-A9F7-1DD352E533E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60FBB4-B0DD-4882-95C2-EF52D89295D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800D47-8BF4-47D6-9221-13C0A337A0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B4CC11-4468-4E58-A19C-5FD72A43C85D}"/>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6" name="Tijdelijke aanduiding voor voettekst 5">
            <a:extLst>
              <a:ext uri="{FF2B5EF4-FFF2-40B4-BE49-F238E27FC236}">
                <a16:creationId xmlns:a16="http://schemas.microsoft.com/office/drawing/2014/main" id="{C65E6BC5-C7D5-4E18-82CD-D8EF24663D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EA215A-19A0-4AB3-9F7D-89515244C037}"/>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99643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1C3C9-F23A-48E3-A5AF-F264F9AE23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072743C-CCD4-4413-B7BA-6E1A3D814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F303B88-36F5-4255-9C99-819936F07BC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AF659EE-3B37-4050-BBDA-18C61576D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17087BA-1467-41D1-B643-48D9F5E0F74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46E9F54-1482-48AB-A119-377127EFFD0E}"/>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8" name="Tijdelijke aanduiding voor voettekst 7">
            <a:extLst>
              <a:ext uri="{FF2B5EF4-FFF2-40B4-BE49-F238E27FC236}">
                <a16:creationId xmlns:a16="http://schemas.microsoft.com/office/drawing/2014/main" id="{87563F59-99C4-4B97-B4E9-6DD97081525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51C7C0D-623B-44DF-81D0-22D3038E1CBC}"/>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1091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435FB-3732-44A8-8390-9A9CAF8EEA8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707B823-495B-4712-B7CE-31C65465EF0E}"/>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4" name="Tijdelijke aanduiding voor voettekst 3">
            <a:extLst>
              <a:ext uri="{FF2B5EF4-FFF2-40B4-BE49-F238E27FC236}">
                <a16:creationId xmlns:a16="http://schemas.microsoft.com/office/drawing/2014/main" id="{43B18BD2-084F-4B5F-8EAF-0D37C32E077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E9AFC5-1C9C-4E03-8BD5-75B73EAC7792}"/>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111321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7E1520-D3C0-4908-8936-089FFE74D8D7}"/>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3" name="Tijdelijke aanduiding voor voettekst 2">
            <a:extLst>
              <a:ext uri="{FF2B5EF4-FFF2-40B4-BE49-F238E27FC236}">
                <a16:creationId xmlns:a16="http://schemas.microsoft.com/office/drawing/2014/main" id="{3C0F2DCA-5C04-4103-A5FB-93587FBC97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028A14-4427-4A4F-89B9-D4EF9D66B642}"/>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78607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6785E-F1AC-44E7-9F98-E6341B08D6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8FA9049-562E-4CDC-B864-ABC821E56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D5C09F2-6064-44EC-AABC-3F9C7F7C3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89F98DC-C5F3-421E-B1F3-ED4383BD2D2C}"/>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6" name="Tijdelijke aanduiding voor voettekst 5">
            <a:extLst>
              <a:ext uri="{FF2B5EF4-FFF2-40B4-BE49-F238E27FC236}">
                <a16:creationId xmlns:a16="http://schemas.microsoft.com/office/drawing/2014/main" id="{0C89B45E-5126-4759-BAE4-586E78B33F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766DCD-DC86-401E-843D-BFD721266BAF}"/>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196154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7F75-CEA8-49AA-A889-4782C70E468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F783970-C088-41D5-AE17-65D004EF1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7A058FB-DF7D-4CB2-8123-BB5B96906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5F65F2-0811-43BE-9409-9AA5EFFA1810}"/>
              </a:ext>
            </a:extLst>
          </p:cNvPr>
          <p:cNvSpPr>
            <a:spLocks noGrp="1"/>
          </p:cNvSpPr>
          <p:nvPr>
            <p:ph type="dt" sz="half" idx="10"/>
          </p:nvPr>
        </p:nvSpPr>
        <p:spPr/>
        <p:txBody>
          <a:bodyPr/>
          <a:lstStyle/>
          <a:p>
            <a:fld id="{00061C0F-6B1D-45DA-9738-37000188E8F5}" type="datetimeFigureOut">
              <a:rPr lang="nl-NL" smtClean="0"/>
              <a:t>4-11-2021</a:t>
            </a:fld>
            <a:endParaRPr lang="nl-NL"/>
          </a:p>
        </p:txBody>
      </p:sp>
      <p:sp>
        <p:nvSpPr>
          <p:cNvPr id="6" name="Tijdelijke aanduiding voor voettekst 5">
            <a:extLst>
              <a:ext uri="{FF2B5EF4-FFF2-40B4-BE49-F238E27FC236}">
                <a16:creationId xmlns:a16="http://schemas.microsoft.com/office/drawing/2014/main" id="{3F5D30F2-4077-44C3-B1E5-6A4EA75958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292BA2-4CED-4C41-AB73-3190BB8E053B}"/>
              </a:ext>
            </a:extLst>
          </p:cNvPr>
          <p:cNvSpPr>
            <a:spLocks noGrp="1"/>
          </p:cNvSpPr>
          <p:nvPr>
            <p:ph type="sldNum" sz="quarter" idx="12"/>
          </p:nvPr>
        </p:nvSpPr>
        <p:spPr/>
        <p:txBody>
          <a:bodyPr/>
          <a:lstStyle/>
          <a:p>
            <a:fld id="{C40529ED-D04B-44BB-AC2B-B274735EBF93}" type="slidenum">
              <a:rPr lang="nl-NL" smtClean="0"/>
              <a:t>‹nr.›</a:t>
            </a:fld>
            <a:endParaRPr lang="nl-NL"/>
          </a:p>
        </p:txBody>
      </p:sp>
    </p:spTree>
    <p:extLst>
      <p:ext uri="{BB962C8B-B14F-4D97-AF65-F5344CB8AC3E}">
        <p14:creationId xmlns:p14="http://schemas.microsoft.com/office/powerpoint/2010/main" val="41264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66C2F38-F828-4FF1-8702-14BBA36BE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D2A18A6-BCC7-4666-8612-1DA0D11C5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7ADA52-2E7C-41C5-9155-C08F0363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61C0F-6B1D-45DA-9738-37000188E8F5}"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1B70C58D-D443-42AE-9D41-015430667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C05CB5E-3962-4A49-A7B9-21E7FCE6D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29ED-D04B-44BB-AC2B-B274735EBF93}" type="slidenum">
              <a:rPr lang="nl-NL" smtClean="0"/>
              <a:t>‹nr.›</a:t>
            </a:fld>
            <a:endParaRPr lang="nl-NL"/>
          </a:p>
        </p:txBody>
      </p:sp>
    </p:spTree>
    <p:extLst>
      <p:ext uri="{BB962C8B-B14F-4D97-AF65-F5344CB8AC3E}">
        <p14:creationId xmlns:p14="http://schemas.microsoft.com/office/powerpoint/2010/main" val="4258072192"/>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80" r:id="rId4"/>
    <p:sldLayoutId id="2147483653" r:id="rId5"/>
    <p:sldLayoutId id="2147483654" r:id="rId6"/>
    <p:sldLayoutId id="2147483681" r:id="rId7"/>
    <p:sldLayoutId id="2147483656" r:id="rId8"/>
    <p:sldLayoutId id="2147483657" r:id="rId9"/>
    <p:sldLayoutId id="2147483658" r:id="rId10"/>
    <p:sldLayoutId id="2147483659"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4-11-2021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21E051-D8BB-4DC0-B2ED-EBCC9AD8B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B97943-ABB9-4F48-A424-CB2C73C42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A6BF45-DE84-4FA9-8543-8DC6DCF87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9AE6F-F613-4B4E-8A42-DBE723A55561}" type="datetimeFigureOut">
              <a:rPr lang="nl-NL" smtClean="0"/>
              <a:t>4-11-2021</a:t>
            </a:fld>
            <a:endParaRPr lang="nl-NL"/>
          </a:p>
        </p:txBody>
      </p:sp>
      <p:sp>
        <p:nvSpPr>
          <p:cNvPr id="5" name="Tijdelijke aanduiding voor voettekst 4">
            <a:extLst>
              <a:ext uri="{FF2B5EF4-FFF2-40B4-BE49-F238E27FC236}">
                <a16:creationId xmlns:a16="http://schemas.microsoft.com/office/drawing/2014/main" id="{2FA53015-9E9A-4A5B-B87B-30A9CD1EA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0BA953C-F331-4ABE-9935-94506431A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25002-0AF1-47D4-869E-716590A24BA4}" type="slidenum">
              <a:rPr lang="nl-NL" smtClean="0"/>
              <a:t>‹nr.›</a:t>
            </a:fld>
            <a:endParaRPr lang="nl-NL"/>
          </a:p>
        </p:txBody>
      </p:sp>
    </p:spTree>
    <p:extLst>
      <p:ext uri="{BB962C8B-B14F-4D97-AF65-F5344CB8AC3E}">
        <p14:creationId xmlns:p14="http://schemas.microsoft.com/office/powerpoint/2010/main" val="340089075"/>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50" r:id="rId3"/>
    <p:sldLayoutId id="2147483677" r:id="rId4"/>
    <p:sldLayoutId id="21474836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video" Target="https://www.youtube.com/embed/-a1XWJDm5ck?start=39&amp;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EDDCC-DFD2-4CA9-83BF-52736EBA4651}"/>
              </a:ext>
            </a:extLst>
          </p:cNvPr>
          <p:cNvSpPr>
            <a:spLocks noGrp="1"/>
          </p:cNvSpPr>
          <p:nvPr>
            <p:ph type="ctrTitle"/>
          </p:nvPr>
        </p:nvSpPr>
        <p:spPr/>
        <p:txBody>
          <a:bodyPr/>
          <a:lstStyle/>
          <a:p>
            <a:r>
              <a:rPr lang="nl-NL" dirty="0"/>
              <a:t>Laatste les SW lj1 p1</a:t>
            </a:r>
          </a:p>
        </p:txBody>
      </p:sp>
      <p:sp>
        <p:nvSpPr>
          <p:cNvPr id="3" name="Ondertitel 2">
            <a:extLst>
              <a:ext uri="{FF2B5EF4-FFF2-40B4-BE49-F238E27FC236}">
                <a16:creationId xmlns:a16="http://schemas.microsoft.com/office/drawing/2014/main" id="{8C1EB8C2-1777-4163-840C-170A88DF7028}"/>
              </a:ext>
            </a:extLst>
          </p:cNvPr>
          <p:cNvSpPr>
            <a:spLocks noGrp="1"/>
          </p:cNvSpPr>
          <p:nvPr>
            <p:ph type="subTitle" idx="1"/>
          </p:nvPr>
        </p:nvSpPr>
        <p:spPr/>
        <p:txBody>
          <a:bodyPr/>
          <a:lstStyle/>
          <a:p>
            <a:r>
              <a:rPr lang="nl-NL" dirty="0"/>
              <a:t>5-11-2021</a:t>
            </a:r>
          </a:p>
        </p:txBody>
      </p:sp>
    </p:spTree>
    <p:extLst>
      <p:ext uri="{BB962C8B-B14F-4D97-AF65-F5344CB8AC3E}">
        <p14:creationId xmlns:p14="http://schemas.microsoft.com/office/powerpoint/2010/main" val="385250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C9FA9-03A6-4EE2-8D4E-E11CADDCD382}"/>
              </a:ext>
            </a:extLst>
          </p:cNvPr>
          <p:cNvSpPr>
            <a:spLocks noGrp="1"/>
          </p:cNvSpPr>
          <p:nvPr>
            <p:ph type="title"/>
          </p:nvPr>
        </p:nvSpPr>
        <p:spPr/>
        <p:txBody>
          <a:bodyPr/>
          <a:lstStyle/>
          <a:p>
            <a:r>
              <a:rPr lang="nl-NL" dirty="0"/>
              <a:t>Na de wijkschouw</a:t>
            </a:r>
          </a:p>
        </p:txBody>
      </p:sp>
      <p:graphicFrame>
        <p:nvGraphicFramePr>
          <p:cNvPr id="3" name="Diagram 2">
            <a:extLst>
              <a:ext uri="{FF2B5EF4-FFF2-40B4-BE49-F238E27FC236}">
                <a16:creationId xmlns:a16="http://schemas.microsoft.com/office/drawing/2014/main" id="{0F843580-4B99-4839-9708-4FB8BBC0F6D5}"/>
              </a:ext>
            </a:extLst>
          </p:cNvPr>
          <p:cNvGraphicFramePr/>
          <p:nvPr>
            <p:extLst>
              <p:ext uri="{D42A27DB-BD31-4B8C-83A1-F6EECF244321}">
                <p14:modId xmlns:p14="http://schemas.microsoft.com/office/powerpoint/2010/main" val="2674454073"/>
              </p:ext>
            </p:extLst>
          </p:nvPr>
        </p:nvGraphicFramePr>
        <p:xfrm>
          <a:off x="234878" y="1495425"/>
          <a:ext cx="11118922" cy="442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26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SWOT  </a:t>
            </a:r>
          </a:p>
        </p:txBody>
      </p:sp>
      <p:pic>
        <p:nvPicPr>
          <p:cNvPr id="5" name="Afbeelding 4">
            <a:extLst>
              <a:ext uri="{FF2B5EF4-FFF2-40B4-BE49-F238E27FC236}">
                <a16:creationId xmlns:a16="http://schemas.microsoft.com/office/drawing/2014/main" id="{A83B31E9-B2CE-4F95-AE42-585345915736}"/>
              </a:ext>
            </a:extLst>
          </p:cNvPr>
          <p:cNvPicPr>
            <a:picLocks noChangeAspect="1"/>
          </p:cNvPicPr>
          <p:nvPr/>
        </p:nvPicPr>
        <p:blipFill>
          <a:blip r:embed="rId2"/>
          <a:stretch>
            <a:fillRect/>
          </a:stretch>
        </p:blipFill>
        <p:spPr>
          <a:xfrm>
            <a:off x="2448897" y="1690688"/>
            <a:ext cx="6027401" cy="4400232"/>
          </a:xfrm>
          <a:prstGeom prst="rect">
            <a:avLst/>
          </a:prstGeom>
        </p:spPr>
      </p:pic>
      <p:sp>
        <p:nvSpPr>
          <p:cNvPr id="9" name="Pijl: omlaag 8">
            <a:extLst>
              <a:ext uri="{FF2B5EF4-FFF2-40B4-BE49-F238E27FC236}">
                <a16:creationId xmlns:a16="http://schemas.microsoft.com/office/drawing/2014/main" id="{1716A021-71BC-45E7-9C8E-C82885249D2E}"/>
              </a:ext>
            </a:extLst>
          </p:cNvPr>
          <p:cNvSpPr/>
          <p:nvPr/>
        </p:nvSpPr>
        <p:spPr>
          <a:xfrm>
            <a:off x="4038600" y="295275"/>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id="{3DF2A1A5-B3EA-40B1-8850-4A7796652515}"/>
              </a:ext>
            </a:extLst>
          </p:cNvPr>
          <p:cNvSpPr/>
          <p:nvPr/>
        </p:nvSpPr>
        <p:spPr>
          <a:xfrm>
            <a:off x="6810375" y="295274"/>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666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SWOT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06" y="1594641"/>
            <a:ext cx="8969024" cy="453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5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1 om de leefbaarheid in je wijk te versterken:</a:t>
            </a:r>
          </a:p>
        </p:txBody>
      </p:sp>
      <p:sp>
        <p:nvSpPr>
          <p:cNvPr id="10" name="Tekstvak 9">
            <a:extLst>
              <a:ext uri="{FF2B5EF4-FFF2-40B4-BE49-F238E27FC236}">
                <a16:creationId xmlns:a16="http://schemas.microsoft.com/office/drawing/2014/main" id="{94CAA326-0971-42B1-B3FF-22903876F4FF}"/>
              </a:ext>
            </a:extLst>
          </p:cNvPr>
          <p:cNvSpPr txBox="1"/>
          <p:nvPr/>
        </p:nvSpPr>
        <p:spPr>
          <a:xfrm>
            <a:off x="1002105" y="2291940"/>
            <a:ext cx="10321140" cy="2677656"/>
          </a:xfrm>
          <a:prstGeom prst="rect">
            <a:avLst/>
          </a:prstGeom>
          <a:noFill/>
        </p:spPr>
        <p:txBody>
          <a:bodyPr wrap="square" rtlCol="0">
            <a:spAutoFit/>
          </a:bodyPr>
          <a:lstStyle/>
          <a:p>
            <a:r>
              <a:rPr lang="nl-NL" sz="2400" dirty="0"/>
              <a:t>Bespreek in tweetallen de laatste versie van de SWOT en help elkaar bij het bepalen van 2 verbeterpunten: </a:t>
            </a:r>
          </a:p>
          <a:p>
            <a:pPr marL="285750" indent="-285750">
              <a:buFontTx/>
              <a:buChar char="-"/>
            </a:pPr>
            <a:r>
              <a:rPr lang="nl-NL" sz="2400" dirty="0"/>
              <a:t>1 punt om de fysieke leefbaarheid te vergroten</a:t>
            </a:r>
          </a:p>
          <a:p>
            <a:pPr marL="285750" indent="-285750">
              <a:buFontTx/>
              <a:buChar char="-"/>
            </a:pPr>
            <a:r>
              <a:rPr lang="nl-NL" sz="2400" dirty="0"/>
              <a:t>1 punt om de sociale leefbaarheid te vergroten. </a:t>
            </a:r>
          </a:p>
          <a:p>
            <a:endParaRPr lang="nl-NL" sz="2400" dirty="0"/>
          </a:p>
          <a:p>
            <a:pPr marL="285750" indent="-285750">
              <a:buFontTx/>
              <a:buChar char="-"/>
            </a:pPr>
            <a:endParaRPr lang="nl-NL" sz="2400" dirty="0"/>
          </a:p>
          <a:p>
            <a:r>
              <a:rPr lang="nl-NL" sz="2400" dirty="0"/>
              <a:t>Schrijf die op onder versie 3 van je SWOT. </a:t>
            </a:r>
          </a:p>
        </p:txBody>
      </p:sp>
      <p:pic>
        <p:nvPicPr>
          <p:cNvPr id="1026" name="Picture 2" descr="3 stappen voor verandering en verbetering">
            <a:extLst>
              <a:ext uri="{FF2B5EF4-FFF2-40B4-BE49-F238E27FC236}">
                <a16:creationId xmlns:a16="http://schemas.microsoft.com/office/drawing/2014/main" id="{ABDBB784-D061-47D9-88DD-A30CA331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71" y="3504635"/>
            <a:ext cx="4075334"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565828" y="359399"/>
            <a:ext cx="10515600" cy="1325563"/>
          </a:xfrm>
        </p:spPr>
        <p:txBody>
          <a:bodyPr/>
          <a:lstStyle/>
          <a:p>
            <a:r>
              <a:rPr lang="nl-NL" b="1" dirty="0">
                <a:solidFill>
                  <a:schemeClr val="accent2"/>
                </a:solidFill>
              </a:rPr>
              <a:t>Stap 2: de aanpak van de knelpunten</a:t>
            </a:r>
          </a:p>
        </p:txBody>
      </p:sp>
      <p:pic>
        <p:nvPicPr>
          <p:cNvPr id="2050" name="Picture 2" descr="Brainstorm ideas for your product, project or concept by Costaseindis">
            <a:extLst>
              <a:ext uri="{FF2B5EF4-FFF2-40B4-BE49-F238E27FC236}">
                <a16:creationId xmlns:a16="http://schemas.microsoft.com/office/drawing/2014/main" id="{26AEF3FF-8B88-457A-9C14-99DAA3A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1" y="1660961"/>
            <a:ext cx="7479587" cy="4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3: input verzamelen </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1938992"/>
          </a:xfrm>
          <a:prstGeom prst="rect">
            <a:avLst/>
          </a:prstGeom>
          <a:noFill/>
        </p:spPr>
        <p:txBody>
          <a:bodyPr wrap="square" rtlCol="0">
            <a:spAutoFit/>
          </a:bodyPr>
          <a:lstStyle/>
          <a:p>
            <a:r>
              <a:rPr lang="nl-NL" sz="2400" dirty="0"/>
              <a:t>Ga naar Wiki en zoek onder les 7 de bijlage met </a:t>
            </a:r>
            <a:r>
              <a:rPr lang="nl-NL" sz="2400" dirty="0" err="1"/>
              <a:t>heeeeeel</a:t>
            </a:r>
            <a:r>
              <a:rPr lang="nl-NL" sz="2400" dirty="0"/>
              <a:t> veel ideeën; </a:t>
            </a:r>
          </a:p>
          <a:p>
            <a:endParaRPr lang="nl-NL" sz="2400" dirty="0"/>
          </a:p>
          <a:p>
            <a:r>
              <a:rPr lang="nl-NL" sz="2400" dirty="0"/>
              <a:t>a) Welke van deze ideeën dragen bij aan het oplossen van de knelpunten?</a:t>
            </a:r>
          </a:p>
          <a:p>
            <a:endParaRPr lang="nl-NL" sz="2400" dirty="0"/>
          </a:p>
          <a:p>
            <a:r>
              <a:rPr lang="nl-NL" sz="2400" dirty="0"/>
              <a:t>b) Vul die aan in je mindmap. </a:t>
            </a:r>
          </a:p>
        </p:txBody>
      </p:sp>
    </p:spTree>
    <p:extLst>
      <p:ext uri="{BB962C8B-B14F-4D97-AF65-F5344CB8AC3E}">
        <p14:creationId xmlns:p14="http://schemas.microsoft.com/office/powerpoint/2010/main" val="261290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76794" y="915007"/>
            <a:ext cx="10515600" cy="1325563"/>
          </a:xfrm>
        </p:spPr>
        <p:txBody>
          <a:bodyPr/>
          <a:lstStyle/>
          <a:p>
            <a:r>
              <a:rPr lang="nl-NL" b="1" dirty="0">
                <a:solidFill>
                  <a:schemeClr val="accent2"/>
                </a:solidFill>
              </a:rPr>
              <a:t>Stap 4: keuze maken &amp; uitwerken</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461665"/>
          </a:xfrm>
          <a:prstGeom prst="rect">
            <a:avLst/>
          </a:prstGeom>
          <a:noFill/>
        </p:spPr>
        <p:txBody>
          <a:bodyPr wrap="square" rtlCol="0">
            <a:spAutoFit/>
          </a:bodyPr>
          <a:lstStyle/>
          <a:p>
            <a:r>
              <a:rPr lang="nl-NL" sz="2400" dirty="0"/>
              <a:t>Welke ideeën zijn reëel en toepasbaar &gt; maak een keuze en werk die uit. </a:t>
            </a:r>
          </a:p>
        </p:txBody>
      </p:sp>
      <p:graphicFrame>
        <p:nvGraphicFramePr>
          <p:cNvPr id="4" name="Diagram 3">
            <a:extLst>
              <a:ext uri="{FF2B5EF4-FFF2-40B4-BE49-F238E27FC236}">
                <a16:creationId xmlns:a16="http://schemas.microsoft.com/office/drawing/2014/main" id="{6609324A-D847-4271-B627-9C54A27321DD}"/>
              </a:ext>
            </a:extLst>
          </p:cNvPr>
          <p:cNvGraphicFramePr/>
          <p:nvPr/>
        </p:nvGraphicFramePr>
        <p:xfrm>
          <a:off x="401441" y="781180"/>
          <a:ext cx="11214243" cy="629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5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EB722-3F31-4813-BDD1-AB7910084874}"/>
              </a:ext>
            </a:extLst>
          </p:cNvPr>
          <p:cNvSpPr>
            <a:spLocks noGrp="1"/>
          </p:cNvSpPr>
          <p:nvPr>
            <p:ph type="title"/>
          </p:nvPr>
        </p:nvSpPr>
        <p:spPr/>
        <p:txBody>
          <a:bodyPr/>
          <a:lstStyle/>
          <a:p>
            <a:r>
              <a:rPr lang="nl-NL" dirty="0"/>
              <a:t>Herhaling! </a:t>
            </a:r>
          </a:p>
        </p:txBody>
      </p:sp>
    </p:spTree>
    <p:extLst>
      <p:ext uri="{BB962C8B-B14F-4D97-AF65-F5344CB8AC3E}">
        <p14:creationId xmlns:p14="http://schemas.microsoft.com/office/powerpoint/2010/main" val="1665728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Leefbaarheid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Wijkontwikkeling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Fysieke woonomgeving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Fysieke veiligheid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1 van </a:t>
            </a:r>
            <a:r>
              <a:rPr lang="nl-NL" sz="1800" dirty="0" err="1">
                <a:solidFill>
                  <a:srgbClr val="000644"/>
                </a:solidFill>
                <a:latin typeface="Arial"/>
                <a:cs typeface="Arial"/>
              </a:rPr>
              <a:t>vrjidag</a:t>
            </a:r>
            <a:r>
              <a:rPr lang="nl-NL" sz="1800" dirty="0">
                <a:solidFill>
                  <a:srgbClr val="000644"/>
                </a:solidFill>
                <a:latin typeface="Arial"/>
                <a:cs typeface="Arial"/>
              </a:rPr>
              <a:t> 10 september</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150713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Sociale kwaliteit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Sociale veiligheid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Sociale cohesie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Wijkschouw</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dirty="0">
                          <a:solidFill>
                            <a:schemeClr val="tx1"/>
                          </a:solidFill>
                        </a:rPr>
                        <a:t>Week 3</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indent="0">
              <a:buNone/>
              <a:defRPr/>
            </a:pPr>
            <a:r>
              <a:rPr kumimoji="0" lang="nl-NL" sz="1800" b="0" i="0" u="none" strike="noStrike" kern="1200" cap="none" spc="0" normalizeH="0" baseline="0" noProof="0" dirty="0">
                <a:ln>
                  <a:noFill/>
                </a:ln>
                <a:solidFill>
                  <a:srgbClr val="000644"/>
                </a:solidFill>
                <a:effectLst/>
                <a:uLnTx/>
                <a:uFillTx/>
                <a:latin typeface="Arial"/>
                <a:cs typeface="Arial"/>
              </a:rPr>
              <a:t>Les 2 van </a:t>
            </a:r>
            <a:r>
              <a:rPr lang="nl-NL" sz="1800" dirty="0">
                <a:solidFill>
                  <a:srgbClr val="000644"/>
                </a:solidFill>
                <a:latin typeface="Arial"/>
                <a:cs typeface="Arial"/>
              </a:rPr>
              <a:t>vrijdag 17 september</a:t>
            </a:r>
            <a:endParaRPr lang="nl-NL" sz="1800" b="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8710452"/>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2"/>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b="0" dirty="0">
                          <a:solidFill>
                            <a:schemeClr val="tx1"/>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4" y="4707737"/>
            <a:ext cx="536892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Laatste les van P1 van </a:t>
            </a:r>
            <a:r>
              <a:rPr lang="nl-NL" sz="1800" dirty="0">
                <a:solidFill>
                  <a:srgbClr val="000644"/>
                </a:solidFill>
                <a:latin typeface="Arial"/>
                <a:cs typeface="Arial"/>
              </a:rPr>
              <a:t>vrijdag 5-11- 2021</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4" name="Tekstvak 13">
            <a:extLst>
              <a:ext uri="{FF2B5EF4-FFF2-40B4-BE49-F238E27FC236}">
                <a16:creationId xmlns:a16="http://schemas.microsoft.com/office/drawing/2014/main" id="{21023DF3-432F-4C06-A14E-9C49373F1A9C}"/>
              </a:ext>
            </a:extLst>
          </p:cNvPr>
          <p:cNvSpPr txBox="1"/>
          <p:nvPr/>
        </p:nvSpPr>
        <p:spPr>
          <a:xfrm>
            <a:off x="7210764" y="2561218"/>
            <a:ext cx="3381036" cy="772712"/>
          </a:xfrm>
          <a:prstGeom prst="rect">
            <a:avLst/>
          </a:prstGeom>
          <a:noFill/>
        </p:spPr>
        <p:txBody>
          <a:bodyPr wrap="square">
            <a:spAutoFit/>
          </a:bodyPr>
          <a:lstStyle/>
          <a:p>
            <a:pPr marL="285750" indent="-285750" fontAlgn="base">
              <a:lnSpc>
                <a:spcPct val="107000"/>
              </a:lnSpc>
              <a:spcAft>
                <a:spcPts val="800"/>
              </a:spcAft>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Sociale kwaliteit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07000"/>
              </a:lnSpc>
              <a:spcAft>
                <a:spcPts val="800"/>
              </a:spcAft>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Duurzame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00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Objectief onderzoek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SWOT-analyse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tx1"/>
                          </a:solidFill>
                        </a:rPr>
                        <a:t>Week 4</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3 van vrijdag 24 september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268336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6"/>
                </a:solidFill>
                <a:latin typeface="Arial" panose="020B0604020202020204" pitchFamily="34" charset="0"/>
                <a:cs typeface="Arial" panose="020B0604020202020204" pitchFamily="34" charset="0"/>
              </a:rPr>
              <a:t>Expertles</a:t>
            </a:r>
            <a:r>
              <a:rPr lang="nl-NL" sz="4400" b="1" dirty="0">
                <a:solidFill>
                  <a:schemeClr val="accent6"/>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505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kwaliteit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veiligheid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cohesie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Demografie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Doelgroepen</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647582" y="3391434"/>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4 van </a:t>
            </a:r>
            <a:r>
              <a:rPr lang="nl-NL" sz="1800" dirty="0">
                <a:solidFill>
                  <a:srgbClr val="000644"/>
                </a:solidFill>
                <a:latin typeface="Arial"/>
                <a:cs typeface="Arial"/>
              </a:rPr>
              <a:t>vrijdag 1 oktober</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4692030"/>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271423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Maatschappelijke organisaties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Voorzieningen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Duurzame wijk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Bewonersparticipatie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15382898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tx1"/>
                          </a:solidFill>
                        </a:rPr>
                        <a:t>Week 6</a:t>
                      </a:r>
                    </a:p>
                  </a:txBody>
                  <a:tcPr anchor="ctr"/>
                </a:tc>
                <a:tc>
                  <a:txBody>
                    <a:bodyPr/>
                    <a:lstStyle/>
                    <a:p>
                      <a:pPr algn="ctr"/>
                      <a:r>
                        <a:rPr lang="nl-NL" sz="1200">
                          <a:solidFill>
                            <a:schemeClr val="tx1"/>
                          </a:solidFill>
                        </a:rPr>
                        <a:t>Week 7</a:t>
                      </a:r>
                    </a:p>
                  </a:txBody>
                  <a:tcPr anchor="ctr"/>
                </a:tc>
                <a:tc>
                  <a:txBody>
                    <a:bodyPr/>
                    <a:lstStyle/>
                    <a:p>
                      <a:pPr algn="ctr"/>
                      <a:r>
                        <a:rPr lang="nl-NL" sz="1200" dirty="0">
                          <a:solidFill>
                            <a:schemeClr val="tx1"/>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4" y="4707737"/>
            <a:ext cx="5288619"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5, 6 en 7 van </a:t>
            </a:r>
            <a:r>
              <a:rPr lang="nl-NL" sz="1800" dirty="0">
                <a:solidFill>
                  <a:srgbClr val="000644"/>
                </a:solidFill>
                <a:latin typeface="Arial"/>
                <a:cs typeface="Arial"/>
              </a:rPr>
              <a:t>vrijdag 8, 15 en 23 oktober 2021</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249449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2"/>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b="0" dirty="0">
                          <a:solidFill>
                            <a:schemeClr val="tx1"/>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4" y="4707737"/>
            <a:ext cx="536892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Laatste les van P1 van </a:t>
            </a:r>
            <a:r>
              <a:rPr lang="nl-NL" sz="1800" dirty="0">
                <a:solidFill>
                  <a:srgbClr val="000644"/>
                </a:solidFill>
                <a:latin typeface="Arial"/>
                <a:cs typeface="Arial"/>
              </a:rPr>
              <a:t>vrijdag 5-11- 2021</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4" name="Tekstvak 13">
            <a:extLst>
              <a:ext uri="{FF2B5EF4-FFF2-40B4-BE49-F238E27FC236}">
                <a16:creationId xmlns:a16="http://schemas.microsoft.com/office/drawing/2014/main" id="{21023DF3-432F-4C06-A14E-9C49373F1A9C}"/>
              </a:ext>
            </a:extLst>
          </p:cNvPr>
          <p:cNvSpPr txBox="1"/>
          <p:nvPr/>
        </p:nvSpPr>
        <p:spPr>
          <a:xfrm>
            <a:off x="7210764" y="2561218"/>
            <a:ext cx="3381036" cy="373757"/>
          </a:xfrm>
          <a:prstGeom prst="rect">
            <a:avLst/>
          </a:prstGeom>
          <a:noFill/>
        </p:spPr>
        <p:txBody>
          <a:bodyPr wrap="square">
            <a:spAutoFit/>
          </a:bodyPr>
          <a:lstStyle/>
          <a:p>
            <a:pPr marL="285750" indent="-285750" fontAlgn="base">
              <a:lnSpc>
                <a:spcPct val="107000"/>
              </a:lnSpc>
              <a:spcAft>
                <a:spcPts val="800"/>
              </a:spcAft>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Duurzame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47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1685925" y="4925842"/>
            <a:ext cx="8239125" cy="1325563"/>
          </a:xfrm>
        </p:spPr>
        <p:txBody>
          <a:bodyPr>
            <a:normAutofit/>
          </a:bodyPr>
          <a:lstStyle/>
          <a:p>
            <a:pPr algn="ctr"/>
            <a:r>
              <a:rPr lang="nl-NL" b="1" dirty="0">
                <a:solidFill>
                  <a:schemeClr val="accent1"/>
                </a:solidFill>
              </a:rPr>
              <a:t>Voor nu:</a:t>
            </a:r>
            <a:br>
              <a:rPr lang="nl-NL" b="1" dirty="0">
                <a:solidFill>
                  <a:schemeClr val="accent1"/>
                </a:solidFill>
              </a:rPr>
            </a:br>
            <a:r>
              <a:rPr lang="nl-NL" b="1" dirty="0">
                <a:solidFill>
                  <a:schemeClr val="accent1"/>
                </a:solidFill>
              </a:rPr>
              <a:t>succes </a:t>
            </a:r>
            <a:r>
              <a:rPr lang="nl-NL" b="1">
                <a:solidFill>
                  <a:schemeClr val="accent1"/>
                </a:solidFill>
              </a:rPr>
              <a:t>met leren! </a:t>
            </a:r>
            <a:endParaRPr lang="nl-NL" b="1" dirty="0">
              <a:solidFill>
                <a:schemeClr val="accent1"/>
              </a:solidFill>
            </a:endParaRPr>
          </a:p>
        </p:txBody>
      </p:sp>
      <p:pic>
        <p:nvPicPr>
          <p:cNvPr id="4098" name="Picture 2" descr="Bedankt voor jullie aandacht. Zijn er nog vragen? - fist pump baby | Meme  Generator">
            <a:extLst>
              <a:ext uri="{FF2B5EF4-FFF2-40B4-BE49-F238E27FC236}">
                <a16:creationId xmlns:a16="http://schemas.microsoft.com/office/drawing/2014/main" id="{2A278291-CB6D-4510-B3C0-A228261F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46" y="398505"/>
            <a:ext cx="6000108" cy="39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C521DC3-CCE8-47B0-AC46-DD2ABFF84967}"/>
              </a:ext>
            </a:extLst>
          </p:cNvPr>
          <p:cNvGraphicFramePr>
            <a:graphicFrameLocks noGrp="1"/>
          </p:cNvGraphicFramePr>
          <p:nvPr>
            <p:extLst>
              <p:ext uri="{D42A27DB-BD31-4B8C-83A1-F6EECF244321}">
                <p14:modId xmlns:p14="http://schemas.microsoft.com/office/powerpoint/2010/main" val="2301186814"/>
              </p:ext>
            </p:extLst>
          </p:nvPr>
        </p:nvGraphicFramePr>
        <p:xfrm>
          <a:off x="779747" y="866772"/>
          <a:ext cx="3943416" cy="5468589"/>
        </p:xfrm>
        <a:graphic>
          <a:graphicData uri="http://schemas.openxmlformats.org/drawingml/2006/table">
            <a:tbl>
              <a:tblPr firstRow="1" firstCol="1" bandRow="1">
                <a:tableStyleId>{5C22544A-7EE6-4342-B048-85BDC9FD1C3A}</a:tableStyleId>
              </a:tblPr>
              <a:tblGrid>
                <a:gridCol w="3943416">
                  <a:extLst>
                    <a:ext uri="{9D8B030D-6E8A-4147-A177-3AD203B41FA5}">
                      <a16:colId xmlns:a16="http://schemas.microsoft.com/office/drawing/2014/main" val="1171736120"/>
                    </a:ext>
                  </a:extLst>
                </a:gridCol>
              </a:tblGrid>
              <a:tr h="310154">
                <a:tc>
                  <a:txBody>
                    <a:bodyPr/>
                    <a:lstStyle/>
                    <a:p>
                      <a:pPr fontAlgn="base">
                        <a:lnSpc>
                          <a:spcPct val="107000"/>
                        </a:lnSpc>
                        <a:spcAft>
                          <a:spcPts val="800"/>
                        </a:spcAft>
                      </a:pPr>
                      <a:r>
                        <a:rPr lang="nl-NL" sz="1800" dirty="0">
                          <a:effectLst/>
                        </a:rPr>
                        <a:t>Leefbaarheid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69160201"/>
                  </a:ext>
                </a:extLst>
              </a:tr>
              <a:tr h="310154">
                <a:tc>
                  <a:txBody>
                    <a:bodyPr/>
                    <a:lstStyle/>
                    <a:p>
                      <a:pPr fontAlgn="base">
                        <a:lnSpc>
                          <a:spcPct val="107000"/>
                        </a:lnSpc>
                        <a:spcAft>
                          <a:spcPts val="800"/>
                        </a:spcAft>
                      </a:pPr>
                      <a:r>
                        <a:rPr lang="nl-NL" sz="1800" dirty="0">
                          <a:effectLst/>
                        </a:rPr>
                        <a:t>Wijkontwikkeling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04955053"/>
                  </a:ext>
                </a:extLst>
              </a:tr>
              <a:tr h="310154">
                <a:tc>
                  <a:txBody>
                    <a:bodyPr/>
                    <a:lstStyle/>
                    <a:p>
                      <a:pPr fontAlgn="base">
                        <a:lnSpc>
                          <a:spcPct val="107000"/>
                        </a:lnSpc>
                        <a:spcAft>
                          <a:spcPts val="800"/>
                        </a:spcAft>
                      </a:pPr>
                      <a:r>
                        <a:rPr lang="nl-NL" sz="1800" dirty="0">
                          <a:effectLst/>
                        </a:rPr>
                        <a:t>Fysieke woonomgeving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84961961"/>
                  </a:ext>
                </a:extLst>
              </a:tr>
              <a:tr h="310154">
                <a:tc>
                  <a:txBody>
                    <a:bodyPr/>
                    <a:lstStyle/>
                    <a:p>
                      <a:pPr fontAlgn="base">
                        <a:lnSpc>
                          <a:spcPct val="107000"/>
                        </a:lnSpc>
                        <a:spcAft>
                          <a:spcPts val="800"/>
                        </a:spcAft>
                      </a:pPr>
                      <a:r>
                        <a:rPr lang="nl-NL" sz="1800" dirty="0">
                          <a:effectLst/>
                        </a:rPr>
                        <a:t>Fysieke veiligheid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9149885"/>
                  </a:ext>
                </a:extLst>
              </a:tr>
              <a:tr h="310154">
                <a:tc>
                  <a:txBody>
                    <a:bodyPr/>
                    <a:lstStyle/>
                    <a:p>
                      <a:pPr fontAlgn="base">
                        <a:lnSpc>
                          <a:spcPct val="107000"/>
                        </a:lnSpc>
                        <a:spcAft>
                          <a:spcPts val="800"/>
                        </a:spcAft>
                      </a:pPr>
                      <a:r>
                        <a:rPr lang="nl-NL" sz="1800" dirty="0">
                          <a:effectLst/>
                        </a:rPr>
                        <a:t>Sociale kwaliteit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0356113"/>
                  </a:ext>
                </a:extLst>
              </a:tr>
              <a:tr h="310154">
                <a:tc>
                  <a:txBody>
                    <a:bodyPr/>
                    <a:lstStyle/>
                    <a:p>
                      <a:pPr fontAlgn="base">
                        <a:lnSpc>
                          <a:spcPct val="107000"/>
                        </a:lnSpc>
                        <a:spcAft>
                          <a:spcPts val="800"/>
                        </a:spcAft>
                      </a:pPr>
                      <a:r>
                        <a:rPr lang="nl-NL" sz="1800" dirty="0">
                          <a:effectLst/>
                        </a:rPr>
                        <a:t>Sociale veiligheid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75249641"/>
                  </a:ext>
                </a:extLst>
              </a:tr>
              <a:tr h="310154">
                <a:tc>
                  <a:txBody>
                    <a:bodyPr/>
                    <a:lstStyle/>
                    <a:p>
                      <a:pPr fontAlgn="base">
                        <a:lnSpc>
                          <a:spcPct val="107000"/>
                        </a:lnSpc>
                        <a:spcAft>
                          <a:spcPts val="800"/>
                        </a:spcAft>
                      </a:pPr>
                      <a:r>
                        <a:rPr lang="nl-NL" sz="1800" dirty="0">
                          <a:effectLst/>
                        </a:rPr>
                        <a:t>Sociale cohesie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38117782"/>
                  </a:ext>
                </a:extLst>
              </a:tr>
              <a:tr h="310154">
                <a:tc>
                  <a:txBody>
                    <a:bodyPr/>
                    <a:lstStyle/>
                    <a:p>
                      <a:pPr fontAlgn="base">
                        <a:lnSpc>
                          <a:spcPct val="107000"/>
                        </a:lnSpc>
                        <a:spcAft>
                          <a:spcPts val="800"/>
                        </a:spcAft>
                      </a:pPr>
                      <a:r>
                        <a:rPr lang="nl-NL" sz="1800" dirty="0">
                          <a:effectLst/>
                        </a:rPr>
                        <a:t>Duurzame wijk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0482762"/>
                  </a:ext>
                </a:extLst>
              </a:tr>
              <a:tr h="235354">
                <a:tc>
                  <a:txBody>
                    <a:bodyPr/>
                    <a:lstStyle/>
                    <a:p>
                      <a:pPr fontAlgn="base">
                        <a:lnSpc>
                          <a:spcPct val="107000"/>
                        </a:lnSpc>
                        <a:spcAft>
                          <a:spcPts val="800"/>
                        </a:spcAft>
                      </a:pPr>
                      <a:r>
                        <a:rPr lang="nl-NL" sz="1800">
                          <a:effectLst/>
                        </a:rPr>
                        <a:t>Bewonersparticipatie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72077482"/>
                  </a:ext>
                </a:extLst>
              </a:tr>
              <a:tr h="235354">
                <a:tc>
                  <a:txBody>
                    <a:bodyPr/>
                    <a:lstStyle/>
                    <a:p>
                      <a:pPr fontAlgn="base">
                        <a:lnSpc>
                          <a:spcPct val="107000"/>
                        </a:lnSpc>
                        <a:spcAft>
                          <a:spcPts val="800"/>
                        </a:spcAft>
                      </a:pPr>
                      <a:r>
                        <a:rPr lang="nl-NL" sz="1800">
                          <a:effectLst/>
                        </a:rPr>
                        <a:t>Objectief onderzoek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6741966"/>
                  </a:ext>
                </a:extLst>
              </a:tr>
              <a:tr h="235354">
                <a:tc>
                  <a:txBody>
                    <a:bodyPr/>
                    <a:lstStyle/>
                    <a:p>
                      <a:pPr fontAlgn="base">
                        <a:lnSpc>
                          <a:spcPct val="107000"/>
                        </a:lnSpc>
                        <a:spcAft>
                          <a:spcPts val="800"/>
                        </a:spcAft>
                      </a:pPr>
                      <a:r>
                        <a:rPr lang="nl-NL" sz="1800">
                          <a:effectLst/>
                        </a:rPr>
                        <a:t>Wijkschouw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91331026"/>
                  </a:ext>
                </a:extLst>
              </a:tr>
              <a:tr h="310154">
                <a:tc>
                  <a:txBody>
                    <a:bodyPr/>
                    <a:lstStyle/>
                    <a:p>
                      <a:pPr fontAlgn="base">
                        <a:lnSpc>
                          <a:spcPct val="107000"/>
                        </a:lnSpc>
                        <a:spcAft>
                          <a:spcPts val="800"/>
                        </a:spcAft>
                      </a:pPr>
                      <a:r>
                        <a:rPr lang="nl-NL" sz="1800" dirty="0">
                          <a:effectLst/>
                        </a:rPr>
                        <a:t>SWOT-analyse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0278699"/>
                  </a:ext>
                </a:extLst>
              </a:tr>
              <a:tr h="235354">
                <a:tc>
                  <a:txBody>
                    <a:bodyPr/>
                    <a:lstStyle/>
                    <a:p>
                      <a:pPr fontAlgn="base">
                        <a:lnSpc>
                          <a:spcPct val="107000"/>
                        </a:lnSpc>
                        <a:spcAft>
                          <a:spcPts val="800"/>
                        </a:spcAft>
                      </a:pPr>
                      <a:r>
                        <a:rPr lang="nl-NL" sz="1800">
                          <a:effectLst/>
                        </a:rPr>
                        <a:t>Demografie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6587412"/>
                  </a:ext>
                </a:extLst>
              </a:tr>
              <a:tr h="235354">
                <a:tc>
                  <a:txBody>
                    <a:bodyPr/>
                    <a:lstStyle/>
                    <a:p>
                      <a:pPr fontAlgn="base">
                        <a:lnSpc>
                          <a:spcPct val="107000"/>
                        </a:lnSpc>
                        <a:spcAft>
                          <a:spcPts val="800"/>
                        </a:spcAft>
                      </a:pPr>
                      <a:r>
                        <a:rPr lang="nl-NL" sz="1800">
                          <a:effectLst/>
                        </a:rPr>
                        <a:t>Doelgroepen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9611421"/>
                  </a:ext>
                </a:extLst>
              </a:tr>
              <a:tr h="310154">
                <a:tc>
                  <a:txBody>
                    <a:bodyPr/>
                    <a:lstStyle/>
                    <a:p>
                      <a:pPr fontAlgn="base">
                        <a:lnSpc>
                          <a:spcPct val="107000"/>
                        </a:lnSpc>
                        <a:spcAft>
                          <a:spcPts val="800"/>
                        </a:spcAft>
                      </a:pPr>
                      <a:r>
                        <a:rPr lang="nl-NL" sz="1800" dirty="0">
                          <a:effectLst/>
                        </a:rPr>
                        <a:t>Deskresearch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0559431"/>
                  </a:ext>
                </a:extLst>
              </a:tr>
              <a:tr h="310154">
                <a:tc>
                  <a:txBody>
                    <a:bodyPr/>
                    <a:lstStyle/>
                    <a:p>
                      <a:pPr fontAlgn="base">
                        <a:lnSpc>
                          <a:spcPct val="107000"/>
                        </a:lnSpc>
                        <a:spcAft>
                          <a:spcPts val="800"/>
                        </a:spcAft>
                      </a:pPr>
                      <a:r>
                        <a:rPr lang="nl-NL" sz="1800" dirty="0">
                          <a:effectLst/>
                        </a:rPr>
                        <a:t>Field-research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0989116"/>
                  </a:ext>
                </a:extLst>
              </a:tr>
              <a:tr h="310154">
                <a:tc>
                  <a:txBody>
                    <a:bodyPr/>
                    <a:lstStyle/>
                    <a:p>
                      <a:pPr fontAlgn="base">
                        <a:lnSpc>
                          <a:spcPct val="107000"/>
                        </a:lnSpc>
                        <a:spcAft>
                          <a:spcPts val="800"/>
                        </a:spcAft>
                      </a:pPr>
                      <a:r>
                        <a:rPr lang="nl-NL" sz="1800" dirty="0">
                          <a:effectLst/>
                        </a:rPr>
                        <a:t>Maatschappelijke organisaties</a:t>
                      </a:r>
                      <a:r>
                        <a:rPr lang="nl-NL" sz="2400" dirty="0">
                          <a:effectLst/>
                        </a:rPr>
                        <a:t> </a:t>
                      </a:r>
                      <a:r>
                        <a:rPr lang="nl-NL" sz="18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8825425"/>
                  </a:ext>
                </a:extLst>
              </a:tr>
              <a:tr h="235354">
                <a:tc>
                  <a:txBody>
                    <a:bodyPr/>
                    <a:lstStyle/>
                    <a:p>
                      <a:pPr fontAlgn="base">
                        <a:lnSpc>
                          <a:spcPct val="107000"/>
                        </a:lnSpc>
                        <a:spcAft>
                          <a:spcPts val="800"/>
                        </a:spcAft>
                      </a:pPr>
                      <a:r>
                        <a:rPr lang="nl-NL" sz="1800" dirty="0">
                          <a:effectLst/>
                        </a:rPr>
                        <a:t>Voorzieningen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1474644"/>
                  </a:ext>
                </a:extLst>
              </a:tr>
            </a:tbl>
          </a:graphicData>
        </a:graphic>
      </p:graphicFrame>
    </p:spTree>
    <p:extLst>
      <p:ext uri="{BB962C8B-B14F-4D97-AF65-F5344CB8AC3E}">
        <p14:creationId xmlns:p14="http://schemas.microsoft.com/office/powerpoint/2010/main" val="244205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0CF4C-2C46-4F9A-9871-7769A592606B}"/>
              </a:ext>
            </a:extLst>
          </p:cNvPr>
          <p:cNvSpPr>
            <a:spLocks noGrp="1"/>
          </p:cNvSpPr>
          <p:nvPr>
            <p:ph type="title"/>
          </p:nvPr>
        </p:nvSpPr>
        <p:spPr/>
        <p:txBody>
          <a:bodyPr/>
          <a:lstStyle/>
          <a:p>
            <a:r>
              <a:rPr lang="nl-NL" dirty="0"/>
              <a:t>Programma van vandaag</a:t>
            </a:r>
          </a:p>
        </p:txBody>
      </p:sp>
      <p:sp>
        <p:nvSpPr>
          <p:cNvPr id="3" name="Tekstvak 2">
            <a:extLst>
              <a:ext uri="{FF2B5EF4-FFF2-40B4-BE49-F238E27FC236}">
                <a16:creationId xmlns:a16="http://schemas.microsoft.com/office/drawing/2014/main" id="{34FDE50B-20C1-47BC-B8AD-74D1C2CFFDE3}"/>
              </a:ext>
            </a:extLst>
          </p:cNvPr>
          <p:cNvSpPr txBox="1"/>
          <p:nvPr/>
        </p:nvSpPr>
        <p:spPr>
          <a:xfrm>
            <a:off x="962025" y="1828800"/>
            <a:ext cx="9305925" cy="1015663"/>
          </a:xfrm>
          <a:prstGeom prst="rect">
            <a:avLst/>
          </a:prstGeom>
          <a:noFill/>
        </p:spPr>
        <p:txBody>
          <a:bodyPr wrap="square" rtlCol="0">
            <a:spAutoFit/>
          </a:bodyPr>
          <a:lstStyle/>
          <a:p>
            <a:pPr marL="342900" indent="-342900">
              <a:buAutoNum type="arabicPeriod"/>
            </a:pPr>
            <a:r>
              <a:rPr lang="nl-NL" sz="2000" dirty="0"/>
              <a:t>NOG 1 nieuw begrip </a:t>
            </a:r>
          </a:p>
          <a:p>
            <a:pPr marL="342900" indent="-342900">
              <a:buAutoNum type="arabicPeriod"/>
            </a:pPr>
            <a:r>
              <a:rPr lang="nl-NL" sz="2000" dirty="0"/>
              <a:t>De stappen na de wijkschouw</a:t>
            </a:r>
          </a:p>
          <a:p>
            <a:pPr marL="342900" indent="-342900">
              <a:buAutoNum type="arabicPeriod"/>
            </a:pPr>
            <a:r>
              <a:rPr lang="nl-NL" sz="2000" dirty="0"/>
              <a:t>Korte herhaling en tijd voor vragen over de begrippen voor de kennistoets.</a:t>
            </a:r>
          </a:p>
        </p:txBody>
      </p:sp>
    </p:spTree>
    <p:extLst>
      <p:ext uri="{BB962C8B-B14F-4D97-AF65-F5344CB8AC3E}">
        <p14:creationId xmlns:p14="http://schemas.microsoft.com/office/powerpoint/2010/main" val="213127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E77645-958F-4127-8E73-1AECF27E8F3E}"/>
              </a:ext>
            </a:extLst>
          </p:cNvPr>
          <p:cNvSpPr txBox="1"/>
          <p:nvPr/>
        </p:nvSpPr>
        <p:spPr>
          <a:xfrm>
            <a:off x="771525" y="842369"/>
            <a:ext cx="6096000" cy="1353960"/>
          </a:xfrm>
          <a:prstGeom prst="rect">
            <a:avLst/>
          </a:prstGeom>
          <a:noFill/>
        </p:spPr>
        <p:txBody>
          <a:bodyPr wrap="square">
            <a:spAutoFit/>
          </a:bodyPr>
          <a:lstStyle/>
          <a:p>
            <a:pPr fontAlgn="base">
              <a:lnSpc>
                <a:spcPct val="107000"/>
              </a:lnSpc>
              <a:spcAft>
                <a:spcPts val="800"/>
              </a:spcAf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Nog behandelen: </a:t>
            </a:r>
          </a:p>
          <a:p>
            <a:pPr fontAlgn="base">
              <a:lnSpc>
                <a:spcPct val="107000"/>
              </a:lnSpc>
              <a:spcAft>
                <a:spcPts val="800"/>
              </a:spcAft>
            </a:pPr>
            <a:r>
              <a:rPr lang="nl-NL" sz="32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Duurzame wijk </a:t>
            </a:r>
            <a:endParaRPr lang="nl-NL"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vak 2">
            <a:extLst>
              <a:ext uri="{FF2B5EF4-FFF2-40B4-BE49-F238E27FC236}">
                <a16:creationId xmlns:a16="http://schemas.microsoft.com/office/drawing/2014/main" id="{F18FED8D-712B-4CCF-83A9-3E90FDCF054C}"/>
              </a:ext>
            </a:extLst>
          </p:cNvPr>
          <p:cNvSpPr txBox="1"/>
          <p:nvPr/>
        </p:nvSpPr>
        <p:spPr>
          <a:xfrm>
            <a:off x="771525" y="2686645"/>
            <a:ext cx="9086850" cy="2308324"/>
          </a:xfrm>
          <a:prstGeom prst="rect">
            <a:avLst/>
          </a:prstGeom>
          <a:solidFill>
            <a:schemeClr val="accent1">
              <a:lumMod val="40000"/>
              <a:lumOff val="60000"/>
            </a:schemeClr>
          </a:solidFill>
        </p:spPr>
        <p:txBody>
          <a:bodyPr wrap="square" rtlCol="0">
            <a:spAutoFit/>
          </a:bodyPr>
          <a:lstStyle/>
          <a:p>
            <a:r>
              <a:rPr lang="nl-NL" sz="2400" dirty="0"/>
              <a:t>OOK in begrippenlijst maar niet specifiek in de presentaties terug te vinden:</a:t>
            </a:r>
          </a:p>
          <a:p>
            <a:endParaRPr lang="nl-NL" sz="2400" dirty="0"/>
          </a:p>
          <a:p>
            <a:r>
              <a:rPr lang="nl-NL" sz="2400" dirty="0"/>
              <a:t>Deskresearch en fieldresearch</a:t>
            </a:r>
          </a:p>
          <a:p>
            <a:endParaRPr lang="nl-NL" sz="2400" dirty="0"/>
          </a:p>
          <a:p>
            <a:r>
              <a:rPr lang="nl-NL" sz="2400" dirty="0"/>
              <a:t>Wat is de betekenis van deze begrippen? </a:t>
            </a:r>
          </a:p>
        </p:txBody>
      </p:sp>
    </p:spTree>
    <p:extLst>
      <p:ext uri="{BB962C8B-B14F-4D97-AF65-F5344CB8AC3E}">
        <p14:creationId xmlns:p14="http://schemas.microsoft.com/office/powerpoint/2010/main" val="293227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D9423-992B-4FD5-BEA3-1064617A39C5}"/>
              </a:ext>
            </a:extLst>
          </p:cNvPr>
          <p:cNvSpPr>
            <a:spLocks noGrp="1"/>
          </p:cNvSpPr>
          <p:nvPr>
            <p:ph type="title"/>
          </p:nvPr>
        </p:nvSpPr>
        <p:spPr/>
        <p:txBody>
          <a:bodyPr/>
          <a:lstStyle/>
          <a:p>
            <a:r>
              <a:rPr lang="nl-NL" dirty="0"/>
              <a:t>Duurzame wijken en steden</a:t>
            </a:r>
          </a:p>
        </p:txBody>
      </p:sp>
      <p:sp>
        <p:nvSpPr>
          <p:cNvPr id="4" name="Tekstvak 3">
            <a:extLst>
              <a:ext uri="{FF2B5EF4-FFF2-40B4-BE49-F238E27FC236}">
                <a16:creationId xmlns:a16="http://schemas.microsoft.com/office/drawing/2014/main" id="{624D569C-C36E-4DA9-B3A8-0E09968D058F}"/>
              </a:ext>
            </a:extLst>
          </p:cNvPr>
          <p:cNvSpPr txBox="1"/>
          <p:nvPr/>
        </p:nvSpPr>
        <p:spPr>
          <a:xfrm>
            <a:off x="838200" y="1720840"/>
            <a:ext cx="10515600" cy="3785652"/>
          </a:xfrm>
          <a:prstGeom prst="rect">
            <a:avLst/>
          </a:prstGeom>
          <a:noFill/>
        </p:spPr>
        <p:txBody>
          <a:bodyPr wrap="square">
            <a:spAutoFit/>
          </a:bodyPr>
          <a:lstStyle/>
          <a:p>
            <a:r>
              <a:rPr lang="nl-NL" sz="2000" dirty="0"/>
              <a:t>Bouwen in steden en wijken kan vaak duurzamer. </a:t>
            </a:r>
          </a:p>
          <a:p>
            <a:endParaRPr lang="nl-NL" sz="2000" dirty="0"/>
          </a:p>
          <a:p>
            <a:r>
              <a:rPr lang="nl-NL" sz="2000" b="1" dirty="0">
                <a:solidFill>
                  <a:schemeClr val="accent1"/>
                </a:solidFill>
              </a:rPr>
              <a:t>Leefbaarheid</a:t>
            </a:r>
          </a:p>
          <a:p>
            <a:r>
              <a:rPr lang="nl-NL" sz="2000" b="1" dirty="0">
                <a:solidFill>
                  <a:schemeClr val="accent1"/>
                </a:solidFill>
              </a:rPr>
              <a:t>Bijvoorbeeld door slim om te gaan met ruimte</a:t>
            </a:r>
          </a:p>
          <a:p>
            <a:r>
              <a:rPr lang="nl-NL" sz="2000" dirty="0"/>
              <a:t>De bouw in steden en wijken kan vaak duurzamer. Bijvoorbeeld door ‘functiemenging’. Functiemenging betekent dat ruimtes geschikt zijn voor verschillend gebruik. Denk aan voetbalstadions waarin concerten plaatsvinden. Dit zorgt ervoor dat het leven in de stad voor de bewoners en gebruikers aangenamer wordt.</a:t>
            </a:r>
          </a:p>
          <a:p>
            <a:endParaRPr lang="nl-NL" sz="2000" dirty="0"/>
          </a:p>
          <a:p>
            <a:r>
              <a:rPr lang="nl-NL" sz="2000" dirty="0"/>
              <a:t>Meervoudig ruimtegebruik betekent bijvoorbeeld een parkeergarage of station onder de grond, met daarboven winkels en woningen. Door de ruimte slim te gebruiken blijft ergens anders in de stad ruimte over voor een plein of park. Zo verblijven mensen met plezier in hun wijk of stad. </a:t>
            </a:r>
          </a:p>
        </p:txBody>
      </p:sp>
      <p:sp>
        <p:nvSpPr>
          <p:cNvPr id="3" name="Tekstvak 2">
            <a:extLst>
              <a:ext uri="{FF2B5EF4-FFF2-40B4-BE49-F238E27FC236}">
                <a16:creationId xmlns:a16="http://schemas.microsoft.com/office/drawing/2014/main" id="{2E2F3886-2C8C-4A1F-BF5A-BC37D45D5714}"/>
              </a:ext>
            </a:extLst>
          </p:cNvPr>
          <p:cNvSpPr txBox="1"/>
          <p:nvPr/>
        </p:nvSpPr>
        <p:spPr>
          <a:xfrm>
            <a:off x="838200" y="5895975"/>
            <a:ext cx="8115300" cy="461665"/>
          </a:xfrm>
          <a:prstGeom prst="rect">
            <a:avLst/>
          </a:prstGeom>
          <a:solidFill>
            <a:schemeClr val="accent1">
              <a:lumMod val="40000"/>
              <a:lumOff val="60000"/>
            </a:schemeClr>
          </a:solidFill>
        </p:spPr>
        <p:txBody>
          <a:bodyPr wrap="square" rtlCol="0">
            <a:spAutoFit/>
          </a:bodyPr>
          <a:lstStyle/>
          <a:p>
            <a:r>
              <a:rPr lang="nl-NL" sz="2400" dirty="0"/>
              <a:t>Maar er zijn meer aspecten: </a:t>
            </a:r>
          </a:p>
        </p:txBody>
      </p:sp>
    </p:spTree>
    <p:extLst>
      <p:ext uri="{BB962C8B-B14F-4D97-AF65-F5344CB8AC3E}">
        <p14:creationId xmlns:p14="http://schemas.microsoft.com/office/powerpoint/2010/main" val="389930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ntroductievideo City Deal Energieke wijken, duurzaam en sociaal">
            <a:hlinkClick r:id="" action="ppaction://media"/>
            <a:extLst>
              <a:ext uri="{FF2B5EF4-FFF2-40B4-BE49-F238E27FC236}">
                <a16:creationId xmlns:a16="http://schemas.microsoft.com/office/drawing/2014/main" id="{0EBE8E91-B2A5-4AB8-B85B-499EB5E870A0}"/>
              </a:ext>
            </a:extLst>
          </p:cNvPr>
          <p:cNvPicPr>
            <a:picLocks noRot="1" noChangeAspect="1"/>
          </p:cNvPicPr>
          <p:nvPr>
            <a:videoFile r:link="rId1"/>
          </p:nvPr>
        </p:nvPicPr>
        <p:blipFill>
          <a:blip r:embed="rId3"/>
          <a:stretch>
            <a:fillRect/>
          </a:stretch>
        </p:blipFill>
        <p:spPr>
          <a:xfrm>
            <a:off x="809625" y="498475"/>
            <a:ext cx="10373539" cy="5861050"/>
          </a:xfrm>
          <a:prstGeom prst="rect">
            <a:avLst/>
          </a:prstGeom>
        </p:spPr>
      </p:pic>
    </p:spTree>
    <p:extLst>
      <p:ext uri="{BB962C8B-B14F-4D97-AF65-F5344CB8AC3E}">
        <p14:creationId xmlns:p14="http://schemas.microsoft.com/office/powerpoint/2010/main" val="42804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54FE6E-9CE3-4BF2-BE01-CCBFDEA225AC}"/>
              </a:ext>
            </a:extLst>
          </p:cNvPr>
          <p:cNvPicPr>
            <a:picLocks noChangeAspect="1"/>
          </p:cNvPicPr>
          <p:nvPr/>
        </p:nvPicPr>
        <p:blipFill>
          <a:blip r:embed="rId2"/>
          <a:stretch>
            <a:fillRect/>
          </a:stretch>
        </p:blipFill>
        <p:spPr>
          <a:xfrm>
            <a:off x="241610" y="0"/>
            <a:ext cx="11708780" cy="6858000"/>
          </a:xfrm>
          <a:prstGeom prst="rect">
            <a:avLst/>
          </a:prstGeom>
        </p:spPr>
      </p:pic>
    </p:spTree>
    <p:extLst>
      <p:ext uri="{BB962C8B-B14F-4D97-AF65-F5344CB8AC3E}">
        <p14:creationId xmlns:p14="http://schemas.microsoft.com/office/powerpoint/2010/main" val="190082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D5034-2CD9-4AC2-8951-9FB6BD4290B6}"/>
              </a:ext>
            </a:extLst>
          </p:cNvPr>
          <p:cNvSpPr>
            <a:spLocks noGrp="1"/>
          </p:cNvSpPr>
          <p:nvPr>
            <p:ph type="title"/>
          </p:nvPr>
        </p:nvSpPr>
        <p:spPr/>
        <p:txBody>
          <a:bodyPr/>
          <a:lstStyle/>
          <a:p>
            <a:r>
              <a:rPr lang="nl-NL" dirty="0"/>
              <a:t>Wat maakt een wijk duurzaam:</a:t>
            </a:r>
          </a:p>
        </p:txBody>
      </p:sp>
      <p:sp>
        <p:nvSpPr>
          <p:cNvPr id="4" name="Tekstvak 3">
            <a:extLst>
              <a:ext uri="{FF2B5EF4-FFF2-40B4-BE49-F238E27FC236}">
                <a16:creationId xmlns:a16="http://schemas.microsoft.com/office/drawing/2014/main" id="{26E8ED55-8466-4632-BA63-7D46C401F868}"/>
              </a:ext>
            </a:extLst>
          </p:cNvPr>
          <p:cNvSpPr txBox="1"/>
          <p:nvPr/>
        </p:nvSpPr>
        <p:spPr>
          <a:xfrm>
            <a:off x="952500" y="1690688"/>
            <a:ext cx="5543550" cy="3416320"/>
          </a:xfrm>
          <a:prstGeom prst="rect">
            <a:avLst/>
          </a:prstGeom>
          <a:noFill/>
        </p:spPr>
        <p:txBody>
          <a:bodyPr wrap="square" rtlCol="0">
            <a:spAutoFit/>
          </a:bodyPr>
          <a:lstStyle/>
          <a:p>
            <a:pPr marL="285750" indent="-285750">
              <a:buFont typeface="Arial" panose="020B0604020202020204" pitchFamily="34" charset="0"/>
              <a:buChar char="•"/>
            </a:pPr>
            <a:r>
              <a:rPr lang="nl-NL" sz="2400" dirty="0"/>
              <a:t>Milieukwaliteit </a:t>
            </a:r>
          </a:p>
          <a:p>
            <a:pPr marL="285750" indent="-285750">
              <a:buFont typeface="Arial" panose="020B0604020202020204" pitchFamily="34" charset="0"/>
              <a:buChar char="•"/>
            </a:pPr>
            <a:r>
              <a:rPr lang="nl-NL" sz="2400" dirty="0"/>
              <a:t>Klimaatadaptie</a:t>
            </a:r>
          </a:p>
          <a:p>
            <a:pPr marL="285750" indent="-285750">
              <a:buFont typeface="Arial" panose="020B0604020202020204" pitchFamily="34" charset="0"/>
              <a:buChar char="•"/>
            </a:pPr>
            <a:r>
              <a:rPr lang="nl-NL" sz="2400" dirty="0"/>
              <a:t>Circulariteit </a:t>
            </a:r>
          </a:p>
          <a:p>
            <a:pPr marL="285750" indent="-285750">
              <a:buFont typeface="Arial" panose="020B0604020202020204" pitchFamily="34" charset="0"/>
              <a:buChar char="•"/>
            </a:pPr>
            <a:r>
              <a:rPr lang="nl-NL" sz="2400" dirty="0"/>
              <a:t>Leefbaarheid en gezondheid</a:t>
            </a:r>
          </a:p>
          <a:p>
            <a:pPr marL="285750" indent="-285750">
              <a:buFont typeface="Arial" panose="020B0604020202020204" pitchFamily="34" charset="0"/>
              <a:buChar char="•"/>
            </a:pPr>
            <a:r>
              <a:rPr lang="nl-NL" sz="2400" dirty="0"/>
              <a:t>Mobiliteit </a:t>
            </a:r>
          </a:p>
          <a:p>
            <a:pPr marL="285750" indent="-285750">
              <a:buFont typeface="Arial" panose="020B0604020202020204" pitchFamily="34" charset="0"/>
              <a:buChar char="•"/>
            </a:pPr>
            <a:r>
              <a:rPr lang="nl-NL" sz="2400" dirty="0"/>
              <a:t>Energie </a:t>
            </a:r>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6" name="Tekstvak 5">
            <a:extLst>
              <a:ext uri="{FF2B5EF4-FFF2-40B4-BE49-F238E27FC236}">
                <a16:creationId xmlns:a16="http://schemas.microsoft.com/office/drawing/2014/main" id="{D2338EC1-1755-4C16-B961-7C3C0C6AD3AE}"/>
              </a:ext>
            </a:extLst>
          </p:cNvPr>
          <p:cNvSpPr txBox="1"/>
          <p:nvPr/>
        </p:nvSpPr>
        <p:spPr>
          <a:xfrm>
            <a:off x="5686425" y="2390347"/>
            <a:ext cx="6096000" cy="1572418"/>
          </a:xfrm>
          <a:prstGeom prst="rect">
            <a:avLst/>
          </a:prstGeom>
          <a:solidFill>
            <a:schemeClr val="accent1">
              <a:lumMod val="40000"/>
              <a:lumOff val="60000"/>
            </a:schemeClr>
          </a:solidFill>
        </p:spPr>
        <p:txBody>
          <a:bodyPr wrap="square">
            <a:spAutoFit/>
          </a:bodyPr>
          <a:lstStyle/>
          <a:p>
            <a:pPr>
              <a:lnSpc>
                <a:spcPct val="107000"/>
              </a:lnSpc>
              <a:spcAft>
                <a:spcPts val="800"/>
              </a:spcAft>
            </a:pP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OPDRACHT</a:t>
            </a:r>
          </a:p>
          <a:p>
            <a:pPr>
              <a:lnSpc>
                <a:spcPct val="107000"/>
              </a:lnSpc>
              <a:spcAft>
                <a:spcPts val="800"/>
              </a:spcAft>
            </a:pP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Groepje krijgt een </a:t>
            </a:r>
            <a:r>
              <a:rPr lang="nl-NL" spc="75" dirty="0">
                <a:latin typeface="Calibri" panose="020F0502020204030204" pitchFamily="34" charset="0"/>
                <a:ea typeface="Times New Roman" panose="02020603050405020304" pitchFamily="18" charset="0"/>
                <a:cs typeface="Times New Roman" panose="02020603050405020304" pitchFamily="18" charset="0"/>
              </a:rPr>
              <a:t>van de aspecten. </a:t>
            </a:r>
            <a:endParaRPr lang="nl-NL" sz="1800" spc="75"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Wat betekent </a:t>
            </a:r>
            <a:r>
              <a:rPr lang="nl-NL" spc="75" dirty="0">
                <a:latin typeface="Calibri" panose="020F0502020204030204" pitchFamily="34" charset="0"/>
                <a:ea typeface="Times New Roman" panose="02020603050405020304" pitchFamily="18" charset="0"/>
                <a:cs typeface="Times New Roman" panose="02020603050405020304" pitchFamily="18" charset="0"/>
              </a:rPr>
              <a:t>dat</a:t>
            </a: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 aspect en zoek drie voorbeelden</a:t>
            </a:r>
          </a:p>
          <a:p>
            <a:pPr>
              <a:lnSpc>
                <a:spcPct val="107000"/>
              </a:lnSpc>
              <a:spcAft>
                <a:spcPts val="800"/>
              </a:spcAft>
            </a:pPr>
            <a:r>
              <a:rPr lang="nl-NL" spc="75" dirty="0">
                <a:latin typeface="Calibri" panose="020F0502020204030204" pitchFamily="34" charset="0"/>
                <a:ea typeface="Times New Roman" panose="02020603050405020304" pitchFamily="18" charset="0"/>
                <a:cs typeface="Times New Roman" panose="02020603050405020304" pitchFamily="18" charset="0"/>
              </a:rPr>
              <a:t>Over 10 minuten maken we een rondje</a:t>
            </a: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7" name="Tekstvak 6">
            <a:extLst>
              <a:ext uri="{FF2B5EF4-FFF2-40B4-BE49-F238E27FC236}">
                <a16:creationId xmlns:a16="http://schemas.microsoft.com/office/drawing/2014/main" id="{7DC93F02-3B79-468E-9148-4FEF74BE4ADE}"/>
              </a:ext>
            </a:extLst>
          </p:cNvPr>
          <p:cNvSpPr txBox="1"/>
          <p:nvPr/>
        </p:nvSpPr>
        <p:spPr>
          <a:xfrm>
            <a:off x="5686425" y="5598102"/>
            <a:ext cx="6096000" cy="830997"/>
          </a:xfrm>
          <a:prstGeom prst="rect">
            <a:avLst/>
          </a:prstGeom>
          <a:solidFill>
            <a:schemeClr val="accent1">
              <a:lumMod val="40000"/>
              <a:lumOff val="60000"/>
            </a:schemeClr>
          </a:solidFill>
        </p:spPr>
        <p:txBody>
          <a:bodyPr wrap="square" rtlCol="0">
            <a:spAutoFit/>
          </a:bodyPr>
          <a:lstStyle/>
          <a:p>
            <a:r>
              <a:rPr lang="nl-NL" sz="2400" dirty="0"/>
              <a:t>Tot slot: </a:t>
            </a:r>
          </a:p>
          <a:p>
            <a:r>
              <a:rPr lang="nl-NL" sz="2400" dirty="0"/>
              <a:t>Waarom is een duurzame wijk belangrijk? </a:t>
            </a:r>
          </a:p>
        </p:txBody>
      </p:sp>
      <p:pic>
        <p:nvPicPr>
          <p:cNvPr id="8" name="Afbeelding 7">
            <a:extLst>
              <a:ext uri="{FF2B5EF4-FFF2-40B4-BE49-F238E27FC236}">
                <a16:creationId xmlns:a16="http://schemas.microsoft.com/office/drawing/2014/main" id="{3BF831CE-5283-4DEB-80B8-40DCD56F0045}"/>
              </a:ext>
            </a:extLst>
          </p:cNvPr>
          <p:cNvPicPr>
            <a:picLocks noChangeAspect="1"/>
          </p:cNvPicPr>
          <p:nvPr/>
        </p:nvPicPr>
        <p:blipFill>
          <a:blip r:embed="rId2"/>
          <a:stretch>
            <a:fillRect/>
          </a:stretch>
        </p:blipFill>
        <p:spPr>
          <a:xfrm>
            <a:off x="952500" y="4160680"/>
            <a:ext cx="3426460" cy="2271892"/>
          </a:xfrm>
          <a:prstGeom prst="rect">
            <a:avLst/>
          </a:prstGeom>
        </p:spPr>
      </p:pic>
    </p:spTree>
    <p:extLst>
      <p:ext uri="{BB962C8B-B14F-4D97-AF65-F5344CB8AC3E}">
        <p14:creationId xmlns:p14="http://schemas.microsoft.com/office/powerpoint/2010/main" val="38093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63B591-64E9-404C-8A85-3162DB548CDB}"/>
</file>

<file path=customXml/itemProps2.xml><?xml version="1.0" encoding="utf-8"?>
<ds:datastoreItem xmlns:ds="http://schemas.openxmlformats.org/officeDocument/2006/customXml" ds:itemID="{00AC5F91-1A37-4408-AD0E-958670426C78}"/>
</file>

<file path=customXml/itemProps3.xml><?xml version="1.0" encoding="utf-8"?>
<ds:datastoreItem xmlns:ds="http://schemas.openxmlformats.org/officeDocument/2006/customXml" ds:itemID="{79414B2A-C09E-42E5-A826-BA9A7A7D3425}"/>
</file>

<file path=docProps/app.xml><?xml version="1.0" encoding="utf-8"?>
<Properties xmlns="http://schemas.openxmlformats.org/officeDocument/2006/extended-properties" xmlns:vt="http://schemas.openxmlformats.org/officeDocument/2006/docPropsVTypes">
  <TotalTime>37</TotalTime>
  <Words>819</Words>
  <Application>Microsoft Office PowerPoint</Application>
  <PresentationFormat>Breedbeeld</PresentationFormat>
  <Paragraphs>252</Paragraphs>
  <Slides>24</Slides>
  <Notes>0</Notes>
  <HiddenSlides>0</HiddenSlides>
  <MMClips>1</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24</vt:i4>
      </vt:variant>
    </vt:vector>
  </HeadingPairs>
  <TitlesOfParts>
    <vt:vector size="31" baseType="lpstr">
      <vt:lpstr>Arial</vt:lpstr>
      <vt:lpstr>Calibri</vt:lpstr>
      <vt:lpstr>Calibri Light</vt:lpstr>
      <vt:lpstr>Wingdings</vt:lpstr>
      <vt:lpstr>Kantoorthema</vt:lpstr>
      <vt:lpstr>Office Theme</vt:lpstr>
      <vt:lpstr>Kantoorthema</vt:lpstr>
      <vt:lpstr>Laatste les SW lj1 p1</vt:lpstr>
      <vt:lpstr>PowerPoint-presentatie</vt:lpstr>
      <vt:lpstr>PowerPoint-presentatie</vt:lpstr>
      <vt:lpstr>Programma van vandaag</vt:lpstr>
      <vt:lpstr>PowerPoint-presentatie</vt:lpstr>
      <vt:lpstr>Duurzame wijken en steden</vt:lpstr>
      <vt:lpstr>PowerPoint-presentatie</vt:lpstr>
      <vt:lpstr>PowerPoint-presentatie</vt:lpstr>
      <vt:lpstr>Wat maakt een wijk duurzaam:</vt:lpstr>
      <vt:lpstr>Na de wijkschouw</vt:lpstr>
      <vt:lpstr>SWOT  </vt:lpstr>
      <vt:lpstr>Voorbeeld SWOT</vt:lpstr>
      <vt:lpstr>Stap 1 om de leefbaarheid in je wijk te versterken:</vt:lpstr>
      <vt:lpstr>Stap 2: de aanpak van de knelpunten</vt:lpstr>
      <vt:lpstr>Stap 3: input verzamelen </vt:lpstr>
      <vt:lpstr>Stap 4: keuze maken &amp; uitwerken</vt:lpstr>
      <vt:lpstr>Herhaling! </vt:lpstr>
      <vt:lpstr>PowerPoint-presentatie</vt:lpstr>
      <vt:lpstr>PowerPoint-presentatie</vt:lpstr>
      <vt:lpstr>PowerPoint-presentatie</vt:lpstr>
      <vt:lpstr>PowerPoint-presentatie</vt:lpstr>
      <vt:lpstr>PowerPoint-presentatie</vt:lpstr>
      <vt:lpstr>PowerPoint-presentatie</vt:lpstr>
      <vt:lpstr>Voor nu: succes met leren!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SW lj1 p1</dc:title>
  <dc:creator>Pascalle Cup</dc:creator>
  <cp:lastModifiedBy>Pascalle Cup</cp:lastModifiedBy>
  <cp:revision>1</cp:revision>
  <dcterms:created xsi:type="dcterms:W3CDTF">2021-11-04T17:41:24Z</dcterms:created>
  <dcterms:modified xsi:type="dcterms:W3CDTF">2021-11-04T18:18:37Z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